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62" r:id="rId3"/>
    <p:sldId id="258" r:id="rId4"/>
    <p:sldId id="259" r:id="rId5"/>
    <p:sldId id="292" r:id="rId6"/>
    <p:sldId id="293" r:id="rId7"/>
    <p:sldId id="268" r:id="rId8"/>
    <p:sldId id="294" r:id="rId9"/>
    <p:sldId id="295" r:id="rId10"/>
    <p:sldId id="296" r:id="rId11"/>
    <p:sldId id="299" r:id="rId12"/>
    <p:sldId id="300" r:id="rId13"/>
    <p:sldId id="301" r:id="rId14"/>
    <p:sldId id="314" r:id="rId15"/>
    <p:sldId id="273" r:id="rId16"/>
    <p:sldId id="274" r:id="rId17"/>
    <p:sldId id="316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044A-1880-4FB0-ADA3-915F38B290C2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C6A0A-66C5-44C2-B3F3-92A107178E5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454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Server an einer Uni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3DB819-07F9-4E73-A65A-97E1F5A8408B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342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893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22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0380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710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860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22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322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1037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9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954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1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487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687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34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64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40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74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AE12D-DED8-41A7-B3DF-7EE0264BA4B3}" type="datetimeFigureOut">
              <a:rPr lang="de-DE" smtClean="0"/>
              <a:t>08.09.2024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9158C-CAD6-4212-80D5-AE9403E37B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9722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inf-schule.de/content/10_rechnernetze/6_filius/1_vernetzungrechner/5_konzept_topologie/topologien.p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cnomani.com/10-modi-per-amplificare-il-segnale-wifi-di-cas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hyperlink" Target="http://www.tecnomani.com/10-modi-per-amplificare-il-segnale-wifi-di-casa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25F02B-8583-4EDF-B890-C9435AC3A7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Netzwerke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A5D81A8-F2F7-434E-8F86-6F01564D58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648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CC46A35-169C-4CFA-8CA0-96BE117C127B}"/>
              </a:ext>
            </a:extLst>
          </p:cNvPr>
          <p:cNvGrpSpPr/>
          <p:nvPr/>
        </p:nvGrpSpPr>
        <p:grpSpPr>
          <a:xfrm>
            <a:off x="3888016" y="1021661"/>
            <a:ext cx="4699393" cy="4385226"/>
            <a:chOff x="6547096" y="805949"/>
            <a:chExt cx="3541121" cy="3534812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B583B63E-82E0-480A-A8C1-5542979E6D11}"/>
                </a:ext>
              </a:extLst>
            </p:cNvPr>
            <p:cNvSpPr/>
            <p:nvPr/>
          </p:nvSpPr>
          <p:spPr>
            <a:xfrm>
              <a:off x="6547096" y="805949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Messenger</a:t>
              </a: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45BDBEDE-2C98-4714-ABB5-2C4A53926BE6}"/>
                </a:ext>
              </a:extLst>
            </p:cNvPr>
            <p:cNvSpPr/>
            <p:nvPr/>
          </p:nvSpPr>
          <p:spPr>
            <a:xfrm>
              <a:off x="8497959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82A2AA7-92BE-4138-BEFD-4F58B27C4E80}"/>
                </a:ext>
              </a:extLst>
            </p:cNvPr>
            <p:cNvSpPr/>
            <p:nvPr/>
          </p:nvSpPr>
          <p:spPr>
            <a:xfrm>
              <a:off x="9233453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F6A88812-FFB4-4693-8AEE-C741D05D79CB}"/>
                </a:ext>
              </a:extLst>
            </p:cNvPr>
            <p:cNvSpPr/>
            <p:nvPr/>
          </p:nvSpPr>
          <p:spPr>
            <a:xfrm>
              <a:off x="8143464" y="80594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07EABEF2-A462-40EB-9A78-A9A9AECD0DCB}"/>
                </a:ext>
              </a:extLst>
            </p:cNvPr>
            <p:cNvSpPr/>
            <p:nvPr/>
          </p:nvSpPr>
          <p:spPr>
            <a:xfrm>
              <a:off x="7783490" y="2196663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3F4BB269-EFC9-41A6-9631-0AD041B27D82}"/>
                </a:ext>
              </a:extLst>
            </p:cNvPr>
            <p:cNvCxnSpPr>
              <a:stCxn id="15" idx="4"/>
              <a:endCxn id="16" idx="0"/>
            </p:cNvCxnSpPr>
            <p:nvPr/>
          </p:nvCxnSpPr>
          <p:spPr>
            <a:xfrm flipH="1">
              <a:off x="8210872" y="1638041"/>
              <a:ext cx="359974" cy="558621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8D7D9AD5-5EF0-4C2D-9DE3-19000FA63A08}"/>
                </a:ext>
              </a:extLst>
            </p:cNvPr>
            <p:cNvCxnSpPr>
              <a:cxnSpLocks/>
              <a:stCxn id="14" idx="2"/>
              <a:endCxn id="16" idx="6"/>
            </p:cNvCxnSpPr>
            <p:nvPr/>
          </p:nvCxnSpPr>
          <p:spPr>
            <a:xfrm flipH="1" flipV="1">
              <a:off x="8638253" y="2612709"/>
              <a:ext cx="595200" cy="53411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CE2BFD4-F94B-4926-B72A-BFDA61BC90AB}"/>
                </a:ext>
              </a:extLst>
            </p:cNvPr>
            <p:cNvCxnSpPr>
              <a:cxnSpLocks/>
              <a:stCxn id="13" idx="1"/>
              <a:endCxn id="16" idx="4"/>
            </p:cNvCxnSpPr>
            <p:nvPr/>
          </p:nvCxnSpPr>
          <p:spPr>
            <a:xfrm flipH="1" flipV="1">
              <a:off x="8210872" y="3028755"/>
              <a:ext cx="412265" cy="601771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CEE43B54-F897-4DB2-81A6-9DC6AFB9CD8F}"/>
                </a:ext>
              </a:extLst>
            </p:cNvPr>
            <p:cNvCxnSpPr>
              <a:cxnSpLocks/>
              <a:stCxn id="12" idx="4"/>
              <a:endCxn id="16" idx="1"/>
            </p:cNvCxnSpPr>
            <p:nvPr/>
          </p:nvCxnSpPr>
          <p:spPr>
            <a:xfrm>
              <a:off x="7095145" y="1823571"/>
              <a:ext cx="813522" cy="494949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92B7EDCB-28B1-49A5-A30C-9301D83C272B}"/>
              </a:ext>
            </a:extLst>
          </p:cNvPr>
          <p:cNvSpPr txBox="1"/>
          <p:nvPr/>
        </p:nvSpPr>
        <p:spPr>
          <a:xfrm>
            <a:off x="4937239" y="738392"/>
            <a:ext cx="38804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E4B92DC-26EA-430F-8E29-50EFF6E8B5E3}"/>
              </a:ext>
            </a:extLst>
          </p:cNvPr>
          <p:cNvSpPr txBox="1"/>
          <p:nvPr/>
        </p:nvSpPr>
        <p:spPr>
          <a:xfrm>
            <a:off x="6879815" y="851036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42C31743-B3B6-46F7-9278-8A1B0A09F319}"/>
              </a:ext>
            </a:extLst>
          </p:cNvPr>
          <p:cNvSpPr txBox="1"/>
          <p:nvPr/>
        </p:nvSpPr>
        <p:spPr>
          <a:xfrm>
            <a:off x="7840925" y="2431357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7D71F8C-4DD9-4F54-AB27-7BCFD2221D36}"/>
              </a:ext>
            </a:extLst>
          </p:cNvPr>
          <p:cNvSpPr txBox="1"/>
          <p:nvPr/>
        </p:nvSpPr>
        <p:spPr>
          <a:xfrm>
            <a:off x="7223296" y="4110709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8535E9C-2FF8-4C7A-89D7-7E190A12BC72}"/>
              </a:ext>
            </a:extLst>
          </p:cNvPr>
          <p:cNvSpPr txBox="1"/>
          <p:nvPr/>
        </p:nvSpPr>
        <p:spPr>
          <a:xfrm>
            <a:off x="6517655" y="2628551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</a:p>
        </p:txBody>
      </p:sp>
      <p:sp>
        <p:nvSpPr>
          <p:cNvPr id="26" name="Sprechblase: oval 25">
            <a:extLst>
              <a:ext uri="{FF2B5EF4-FFF2-40B4-BE49-F238E27FC236}">
                <a16:creationId xmlns:a16="http://schemas.microsoft.com/office/drawing/2014/main" id="{79200B7F-4E99-453A-90E5-D75DFD9E177B}"/>
              </a:ext>
            </a:extLst>
          </p:cNvPr>
          <p:cNvSpPr/>
          <p:nvPr/>
        </p:nvSpPr>
        <p:spPr>
          <a:xfrm>
            <a:off x="8476389" y="4755274"/>
            <a:ext cx="3777604" cy="1303226"/>
          </a:xfrm>
          <a:prstGeom prst="wedgeEllipseCallout">
            <a:avLst>
              <a:gd name="adj1" fmla="val -70900"/>
              <a:gd name="adj2" fmla="val -57207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an 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über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„Bin wieder online“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7" name="Sprechblase: oval 26">
            <a:extLst>
              <a:ext uri="{FF2B5EF4-FFF2-40B4-BE49-F238E27FC236}">
                <a16:creationId xmlns:a16="http://schemas.microsoft.com/office/drawing/2014/main" id="{BBA6D248-4B4A-486A-BCBE-087D37A6AC38}"/>
              </a:ext>
            </a:extLst>
          </p:cNvPr>
          <p:cNvSpPr/>
          <p:nvPr/>
        </p:nvSpPr>
        <p:spPr>
          <a:xfrm>
            <a:off x="1401741" y="3722995"/>
            <a:ext cx="3777604" cy="1303226"/>
          </a:xfrm>
          <a:prstGeom prst="wedgeEllipseCallout">
            <a:avLst>
              <a:gd name="adj1" fmla="val 59702"/>
              <a:gd name="adj2" fmla="val -60774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an 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von Client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„Bin wieder online“</a:t>
            </a:r>
          </a:p>
        </p:txBody>
      </p:sp>
      <p:sp>
        <p:nvSpPr>
          <p:cNvPr id="28" name="Sprechblase: oval 27">
            <a:extLst>
              <a:ext uri="{FF2B5EF4-FFF2-40B4-BE49-F238E27FC236}">
                <a16:creationId xmlns:a16="http://schemas.microsoft.com/office/drawing/2014/main" id="{54625CAC-B2B1-494F-A3B2-E31FB3E6F237}"/>
              </a:ext>
            </a:extLst>
          </p:cNvPr>
          <p:cNvSpPr/>
          <p:nvPr/>
        </p:nvSpPr>
        <p:spPr>
          <a:xfrm>
            <a:off x="214446" y="86779"/>
            <a:ext cx="3777604" cy="1303226"/>
          </a:xfrm>
          <a:prstGeom prst="wedgeEllipseCallout">
            <a:avLst>
              <a:gd name="adj1" fmla="val 46026"/>
              <a:gd name="adj2" fmla="val 49031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Nachricht an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über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3: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Sag dem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er, dass ich ihn mag“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9" name="Sprechblase: oval 28">
            <a:extLst>
              <a:ext uri="{FF2B5EF4-FFF2-40B4-BE49-F238E27FC236}">
                <a16:creationId xmlns:a16="http://schemas.microsoft.com/office/drawing/2014/main" id="{277A0B7A-8924-4A5D-9D77-03BB068857D6}"/>
              </a:ext>
            </a:extLst>
          </p:cNvPr>
          <p:cNvSpPr/>
          <p:nvPr/>
        </p:nvSpPr>
        <p:spPr>
          <a:xfrm>
            <a:off x="1400655" y="3713659"/>
            <a:ext cx="3777604" cy="1303226"/>
          </a:xfrm>
          <a:prstGeom prst="wedgeEllipseCallout">
            <a:avLst>
              <a:gd name="adj1" fmla="val 59702"/>
              <a:gd name="adj2" fmla="val -58396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Nachricht an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3: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Sag dem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er, dass ich ihn mag“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30" name="Sprechblase: oval 29">
            <a:extLst>
              <a:ext uri="{FF2B5EF4-FFF2-40B4-BE49-F238E27FC236}">
                <a16:creationId xmlns:a16="http://schemas.microsoft.com/office/drawing/2014/main" id="{CC201015-C4C7-417C-82E9-78489E2F948D}"/>
              </a:ext>
            </a:extLst>
          </p:cNvPr>
          <p:cNvSpPr/>
          <p:nvPr/>
        </p:nvSpPr>
        <p:spPr>
          <a:xfrm>
            <a:off x="8522111" y="4755274"/>
            <a:ext cx="3777604" cy="1303226"/>
          </a:xfrm>
          <a:prstGeom prst="wedgeEllipseCallout">
            <a:avLst>
              <a:gd name="adj1" fmla="val -71858"/>
              <a:gd name="adj2" fmla="val -57206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sym typeface="Wingdings" panose="05000000000000000000" pitchFamily="2" charset="2"/>
              </a:rPr>
              <a:t>“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269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  <p:bldP spid="27" grpId="0" animBg="1"/>
      <p:bldP spid="27" grpId="1" animBg="1"/>
      <p:bldP spid="28" grpId="0" animBg="1"/>
      <p:bldP spid="29" grpId="0" animBg="1"/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32FF173E-08A9-4D71-A5A3-33C767F7C15C}"/>
              </a:ext>
            </a:extLst>
          </p:cNvPr>
          <p:cNvGrpSpPr/>
          <p:nvPr/>
        </p:nvGrpSpPr>
        <p:grpSpPr>
          <a:xfrm>
            <a:off x="7591998" y="504826"/>
            <a:ext cx="3541121" cy="3534812"/>
            <a:chOff x="6547096" y="805949"/>
            <a:chExt cx="3541121" cy="3534812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899E42E9-0799-4A57-AAB7-E377D46EC7C8}"/>
                </a:ext>
              </a:extLst>
            </p:cNvPr>
            <p:cNvSpPr/>
            <p:nvPr/>
          </p:nvSpPr>
          <p:spPr>
            <a:xfrm>
              <a:off x="6547096" y="805949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Messenger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1F7BC17C-F792-4D3F-AD29-CDA6D16AD04F}"/>
                </a:ext>
              </a:extLst>
            </p:cNvPr>
            <p:cNvSpPr/>
            <p:nvPr/>
          </p:nvSpPr>
          <p:spPr>
            <a:xfrm>
              <a:off x="8497959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6B9B263F-933E-4FE2-B7DC-37D18A50B225}"/>
                </a:ext>
              </a:extLst>
            </p:cNvPr>
            <p:cNvSpPr/>
            <p:nvPr/>
          </p:nvSpPr>
          <p:spPr>
            <a:xfrm>
              <a:off x="9233453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31370C6-FD5F-4712-A3D3-28334F2A7E80}"/>
                </a:ext>
              </a:extLst>
            </p:cNvPr>
            <p:cNvSpPr/>
            <p:nvPr/>
          </p:nvSpPr>
          <p:spPr>
            <a:xfrm>
              <a:off x="8143464" y="80594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8E59B188-B4E0-44CF-B25F-87FFF354507F}"/>
                </a:ext>
              </a:extLst>
            </p:cNvPr>
            <p:cNvSpPr/>
            <p:nvPr/>
          </p:nvSpPr>
          <p:spPr>
            <a:xfrm>
              <a:off x="7643195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81649DB2-4E8A-4BE0-A538-91396C628443}"/>
                </a:ext>
              </a:extLst>
            </p:cNvPr>
            <p:cNvCxnSpPr>
              <a:stCxn id="7" idx="4"/>
              <a:endCxn id="8" idx="0"/>
            </p:cNvCxnSpPr>
            <p:nvPr/>
          </p:nvCxnSpPr>
          <p:spPr>
            <a:xfrm flipH="1">
              <a:off x="8070577" y="1638041"/>
              <a:ext cx="500269" cy="61203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195F3054-4F54-4E13-84A0-073A9AA75F88}"/>
                </a:ext>
              </a:extLst>
            </p:cNvPr>
            <p:cNvCxnSpPr>
              <a:cxnSpLocks/>
              <a:stCxn id="6" idx="2"/>
              <a:endCxn id="8" idx="6"/>
            </p:cNvCxnSpPr>
            <p:nvPr/>
          </p:nvCxnSpPr>
          <p:spPr>
            <a:xfrm flipH="1">
              <a:off x="8497959" y="2666120"/>
              <a:ext cx="735494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8004DADB-CDA8-4252-9333-FC53CD0B6F7B}"/>
                </a:ext>
              </a:extLst>
            </p:cNvPr>
            <p:cNvCxnSpPr>
              <a:cxnSpLocks/>
              <a:stCxn id="5" idx="1"/>
              <a:endCxn id="8" idx="4"/>
            </p:cNvCxnSpPr>
            <p:nvPr/>
          </p:nvCxnSpPr>
          <p:spPr>
            <a:xfrm flipH="1" flipV="1">
              <a:off x="8070577" y="3082166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29D8BC2A-E17C-4FD6-A32A-E3DAA40BFF3E}"/>
                </a:ext>
              </a:extLst>
            </p:cNvPr>
            <p:cNvCxnSpPr>
              <a:cxnSpLocks/>
              <a:stCxn id="2" idx="4"/>
              <a:endCxn id="8" idx="1"/>
            </p:cNvCxnSpPr>
            <p:nvPr/>
          </p:nvCxnSpPr>
          <p:spPr>
            <a:xfrm>
              <a:off x="7095146" y="1823571"/>
              <a:ext cx="673226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4F7CCF55-8E98-40C3-8C2C-CB49E57A5854}"/>
              </a:ext>
            </a:extLst>
          </p:cNvPr>
          <p:cNvGrpSpPr/>
          <p:nvPr/>
        </p:nvGrpSpPr>
        <p:grpSpPr>
          <a:xfrm>
            <a:off x="958088" y="504826"/>
            <a:ext cx="2842073" cy="3534812"/>
            <a:chOff x="958088" y="504826"/>
            <a:chExt cx="2842073" cy="353481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FB208070-F9B1-4BAF-858B-4FE47DA986D3}"/>
                </a:ext>
              </a:extLst>
            </p:cNvPr>
            <p:cNvSpPr/>
            <p:nvPr/>
          </p:nvSpPr>
          <p:spPr>
            <a:xfrm>
              <a:off x="994534" y="504826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Zeit</a:t>
              </a: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EC1713A-0D2F-4930-8ED0-280CA5A0825D}"/>
                </a:ext>
              </a:extLst>
            </p:cNvPr>
            <p:cNvSpPr/>
            <p:nvPr/>
          </p:nvSpPr>
          <p:spPr>
            <a:xfrm>
              <a:off x="2945397" y="320754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14CD4C20-1402-4440-B83E-719C0063D29D}"/>
                </a:ext>
              </a:extLst>
            </p:cNvPr>
            <p:cNvSpPr/>
            <p:nvPr/>
          </p:nvSpPr>
          <p:spPr>
            <a:xfrm>
              <a:off x="958088" y="320754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D3191E5F-F4A4-43DA-B2A1-C67C70F94772}"/>
                </a:ext>
              </a:extLst>
            </p:cNvPr>
            <p:cNvSpPr/>
            <p:nvPr/>
          </p:nvSpPr>
          <p:spPr>
            <a:xfrm>
              <a:off x="2590902" y="50482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00048F54-F113-41F3-AE73-B14D6D7E59FE}"/>
                </a:ext>
              </a:extLst>
            </p:cNvPr>
            <p:cNvSpPr/>
            <p:nvPr/>
          </p:nvSpPr>
          <p:spPr>
            <a:xfrm>
              <a:off x="2090633" y="1948951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D2E93EB2-F10E-4043-BC00-CB36E8E4EFE5}"/>
                </a:ext>
              </a:extLst>
            </p:cNvPr>
            <p:cNvCxnSpPr>
              <a:stCxn id="35" idx="4"/>
              <a:endCxn id="36" idx="0"/>
            </p:cNvCxnSpPr>
            <p:nvPr/>
          </p:nvCxnSpPr>
          <p:spPr>
            <a:xfrm flipH="1">
              <a:off x="2518015" y="1336918"/>
              <a:ext cx="500269" cy="61203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AAFE2E94-E8AB-4953-9E5F-78D60F7E9174}"/>
                </a:ext>
              </a:extLst>
            </p:cNvPr>
            <p:cNvCxnSpPr>
              <a:cxnSpLocks/>
              <a:stCxn id="34" idx="2"/>
              <a:endCxn id="36" idx="3"/>
            </p:cNvCxnSpPr>
            <p:nvPr/>
          </p:nvCxnSpPr>
          <p:spPr>
            <a:xfrm flipV="1">
              <a:off x="958088" y="2659186"/>
              <a:ext cx="1257722" cy="964406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0790D4A2-49B9-4300-8C9A-DCD77A9A7CDB}"/>
                </a:ext>
              </a:extLst>
            </p:cNvPr>
            <p:cNvCxnSpPr>
              <a:cxnSpLocks/>
              <a:stCxn id="33" idx="1"/>
              <a:endCxn id="36" idx="4"/>
            </p:cNvCxnSpPr>
            <p:nvPr/>
          </p:nvCxnSpPr>
          <p:spPr>
            <a:xfrm flipH="1" flipV="1">
              <a:off x="2518015" y="2781043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2D393A59-961C-4133-8294-8F5A8D074B78}"/>
                </a:ext>
              </a:extLst>
            </p:cNvPr>
            <p:cNvCxnSpPr>
              <a:cxnSpLocks/>
              <a:stCxn id="32" idx="4"/>
              <a:endCxn id="36" idx="2"/>
            </p:cNvCxnSpPr>
            <p:nvPr/>
          </p:nvCxnSpPr>
          <p:spPr>
            <a:xfrm>
              <a:off x="1542584" y="1522448"/>
              <a:ext cx="548049" cy="842549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C6E1336B-70DD-4C0D-B9D5-4C4B75238CAE}"/>
              </a:ext>
            </a:extLst>
          </p:cNvPr>
          <p:cNvCxnSpPr>
            <a:cxnSpLocks/>
            <a:stCxn id="8" idx="2"/>
            <a:endCxn id="36" idx="6"/>
          </p:cNvCxnSpPr>
          <p:nvPr/>
        </p:nvCxnSpPr>
        <p:spPr>
          <a:xfrm flipH="1">
            <a:off x="2945397" y="2364997"/>
            <a:ext cx="5742700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5E835523-00DC-4DEC-94C3-8CF30A16C208}"/>
              </a:ext>
            </a:extLst>
          </p:cNvPr>
          <p:cNvCxnSpPr>
            <a:cxnSpLocks/>
            <a:stCxn id="8" idx="3"/>
            <a:endCxn id="58" idx="0"/>
          </p:cNvCxnSpPr>
          <p:nvPr/>
        </p:nvCxnSpPr>
        <p:spPr>
          <a:xfrm flipH="1">
            <a:off x="6056797" y="2659186"/>
            <a:ext cx="2756477" cy="189972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53" name="Gruppieren 52">
            <a:extLst>
              <a:ext uri="{FF2B5EF4-FFF2-40B4-BE49-F238E27FC236}">
                <a16:creationId xmlns:a16="http://schemas.microsoft.com/office/drawing/2014/main" id="{9A03040C-89E0-450B-BC4C-69DC266CD036}"/>
              </a:ext>
            </a:extLst>
          </p:cNvPr>
          <p:cNvGrpSpPr/>
          <p:nvPr/>
        </p:nvGrpSpPr>
        <p:grpSpPr>
          <a:xfrm>
            <a:off x="3611318" y="4558906"/>
            <a:ext cx="4463119" cy="2090687"/>
            <a:chOff x="5625098" y="2250074"/>
            <a:chExt cx="4463119" cy="2090687"/>
          </a:xfrm>
        </p:grpSpPr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C09D36A3-3F5B-43D4-87A3-76A3523F4845}"/>
                </a:ext>
              </a:extLst>
            </p:cNvPr>
            <p:cNvSpPr/>
            <p:nvPr/>
          </p:nvSpPr>
          <p:spPr>
            <a:xfrm>
              <a:off x="5625098" y="2999858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Moodle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3B99A43-C997-4CA5-BC85-E77822F894E8}"/>
                </a:ext>
              </a:extLst>
            </p:cNvPr>
            <p:cNvSpPr/>
            <p:nvPr/>
          </p:nvSpPr>
          <p:spPr>
            <a:xfrm>
              <a:off x="8497959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796A5D3E-B66A-470E-BE09-3B54CAB308CE}"/>
                </a:ext>
              </a:extLst>
            </p:cNvPr>
            <p:cNvSpPr/>
            <p:nvPr/>
          </p:nvSpPr>
          <p:spPr>
            <a:xfrm>
              <a:off x="9233453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4DB5DBDF-70B2-4EA4-8B87-244272CA4E43}"/>
                </a:ext>
              </a:extLst>
            </p:cNvPr>
            <p:cNvSpPr/>
            <p:nvPr/>
          </p:nvSpPr>
          <p:spPr>
            <a:xfrm>
              <a:off x="6913608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58" name="Ellipse 57">
              <a:extLst>
                <a:ext uri="{FF2B5EF4-FFF2-40B4-BE49-F238E27FC236}">
                  <a16:creationId xmlns:a16="http://schemas.microsoft.com/office/drawing/2014/main" id="{F66BC3AF-CE9A-4B0D-A8CE-3E9559A0A748}"/>
                </a:ext>
              </a:extLst>
            </p:cNvPr>
            <p:cNvSpPr/>
            <p:nvPr/>
          </p:nvSpPr>
          <p:spPr>
            <a:xfrm>
              <a:off x="7643195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59" name="Gerader Verbinder 58">
              <a:extLst>
                <a:ext uri="{FF2B5EF4-FFF2-40B4-BE49-F238E27FC236}">
                  <a16:creationId xmlns:a16="http://schemas.microsoft.com/office/drawing/2014/main" id="{CD8B7EA0-9D61-4B66-AF00-7C062A8D2708}"/>
                </a:ext>
              </a:extLst>
            </p:cNvPr>
            <p:cNvCxnSpPr>
              <a:cxnSpLocks/>
              <a:stCxn id="57" idx="0"/>
              <a:endCxn id="58" idx="3"/>
            </p:cNvCxnSpPr>
            <p:nvPr/>
          </p:nvCxnSpPr>
          <p:spPr>
            <a:xfrm flipV="1">
              <a:off x="7340990" y="2960309"/>
              <a:ext cx="427382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Gerader Verbinder 59">
              <a:extLst>
                <a:ext uri="{FF2B5EF4-FFF2-40B4-BE49-F238E27FC236}">
                  <a16:creationId xmlns:a16="http://schemas.microsoft.com/office/drawing/2014/main" id="{C8CA7FBB-3657-45EB-BFEF-FCC1C7275C7D}"/>
                </a:ext>
              </a:extLst>
            </p:cNvPr>
            <p:cNvCxnSpPr>
              <a:cxnSpLocks/>
              <a:stCxn id="56" idx="2"/>
              <a:endCxn id="58" idx="6"/>
            </p:cNvCxnSpPr>
            <p:nvPr/>
          </p:nvCxnSpPr>
          <p:spPr>
            <a:xfrm flipH="1">
              <a:off x="8497959" y="2666120"/>
              <a:ext cx="735494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CF6FA71D-336C-4D7B-86D7-6ABF8D6101DD}"/>
                </a:ext>
              </a:extLst>
            </p:cNvPr>
            <p:cNvCxnSpPr>
              <a:cxnSpLocks/>
              <a:stCxn id="55" idx="1"/>
              <a:endCxn id="58" idx="4"/>
            </p:cNvCxnSpPr>
            <p:nvPr/>
          </p:nvCxnSpPr>
          <p:spPr>
            <a:xfrm flipH="1" flipV="1">
              <a:off x="8070577" y="3082166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B882250A-B1EF-4107-9947-42283636F6B2}"/>
                </a:ext>
              </a:extLst>
            </p:cNvPr>
            <p:cNvCxnSpPr>
              <a:cxnSpLocks/>
              <a:stCxn id="54" idx="0"/>
              <a:endCxn id="58" idx="2"/>
            </p:cNvCxnSpPr>
            <p:nvPr/>
          </p:nvCxnSpPr>
          <p:spPr>
            <a:xfrm flipV="1">
              <a:off x="6173148" y="2666120"/>
              <a:ext cx="1470047" cy="333738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5" name="Textfeld 74">
            <a:extLst>
              <a:ext uri="{FF2B5EF4-FFF2-40B4-BE49-F238E27FC236}">
                <a16:creationId xmlns:a16="http://schemas.microsoft.com/office/drawing/2014/main" id="{89279D0E-379B-443C-A88A-AB4682FF656C}"/>
              </a:ext>
            </a:extLst>
          </p:cNvPr>
          <p:cNvSpPr txBox="1"/>
          <p:nvPr/>
        </p:nvSpPr>
        <p:spPr>
          <a:xfrm>
            <a:off x="8425230" y="321025"/>
            <a:ext cx="38804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484648C7-9900-420E-BA72-A13A2A95D30A}"/>
              </a:ext>
            </a:extLst>
          </p:cNvPr>
          <p:cNvSpPr txBox="1"/>
          <p:nvPr/>
        </p:nvSpPr>
        <p:spPr>
          <a:xfrm>
            <a:off x="9970243" y="433669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F7E2503-074A-4C6F-8CE6-7E01D388A5D0}"/>
              </a:ext>
            </a:extLst>
          </p:cNvPr>
          <p:cNvSpPr txBox="1"/>
          <p:nvPr/>
        </p:nvSpPr>
        <p:spPr>
          <a:xfrm>
            <a:off x="10931353" y="1642934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FAC9E90-22EE-471C-868A-EE2FA5407BC6}"/>
              </a:ext>
            </a:extLst>
          </p:cNvPr>
          <p:cNvSpPr txBox="1"/>
          <p:nvPr/>
        </p:nvSpPr>
        <p:spPr>
          <a:xfrm>
            <a:off x="10397625" y="3207546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834CFE4-0B1C-40D5-81F7-670779CC5130}"/>
              </a:ext>
            </a:extLst>
          </p:cNvPr>
          <p:cNvSpPr txBox="1"/>
          <p:nvPr/>
        </p:nvSpPr>
        <p:spPr>
          <a:xfrm>
            <a:off x="9474016" y="1827600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</a:p>
        </p:txBody>
      </p: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D21F8910-CF93-4EAB-8E30-BF8B03C3C106}"/>
              </a:ext>
            </a:extLst>
          </p:cNvPr>
          <p:cNvGrpSpPr/>
          <p:nvPr/>
        </p:nvGrpSpPr>
        <p:grpSpPr>
          <a:xfrm>
            <a:off x="1697192" y="191807"/>
            <a:ext cx="2360439" cy="3255853"/>
            <a:chOff x="1697192" y="191807"/>
            <a:chExt cx="2360439" cy="3255853"/>
          </a:xfrm>
        </p:grpSpPr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EC95E034-BB8C-4F30-A394-8E55FBB21911}"/>
                </a:ext>
              </a:extLst>
            </p:cNvPr>
            <p:cNvSpPr txBox="1"/>
            <p:nvPr/>
          </p:nvSpPr>
          <p:spPr>
            <a:xfrm>
              <a:off x="1697192" y="191807"/>
              <a:ext cx="38804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B460D218-2251-43DB-B315-2E716B8BAA62}"/>
                </a:ext>
              </a:extLst>
            </p:cNvPr>
            <p:cNvSpPr txBox="1"/>
            <p:nvPr/>
          </p:nvSpPr>
          <p:spPr>
            <a:xfrm>
              <a:off x="3242205" y="304451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9BCBBE5A-3922-42AD-A75C-AC244989CCFF}"/>
                </a:ext>
              </a:extLst>
            </p:cNvPr>
            <p:cNvSpPr txBox="1"/>
            <p:nvPr/>
          </p:nvSpPr>
          <p:spPr>
            <a:xfrm>
              <a:off x="1724314" y="3047045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AF1673EA-D4C3-47D4-B3A6-66DEFF5D8442}"/>
                </a:ext>
              </a:extLst>
            </p:cNvPr>
            <p:cNvSpPr txBox="1"/>
            <p:nvPr/>
          </p:nvSpPr>
          <p:spPr>
            <a:xfrm>
              <a:off x="3669587" y="3078328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7574ADF3-8EC9-459E-B0E9-9877722F8828}"/>
                </a:ext>
              </a:extLst>
            </p:cNvPr>
            <p:cNvSpPr txBox="1"/>
            <p:nvPr/>
          </p:nvSpPr>
          <p:spPr>
            <a:xfrm>
              <a:off x="2745978" y="169838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</p:grpSp>
      <p:grpSp>
        <p:nvGrpSpPr>
          <p:cNvPr id="101" name="Gruppieren 100">
            <a:extLst>
              <a:ext uri="{FF2B5EF4-FFF2-40B4-BE49-F238E27FC236}">
                <a16:creationId xmlns:a16="http://schemas.microsoft.com/office/drawing/2014/main" id="{FA6822AF-F040-45AA-AABF-2D41549E8C2B}"/>
              </a:ext>
            </a:extLst>
          </p:cNvPr>
          <p:cNvGrpSpPr/>
          <p:nvPr/>
        </p:nvGrpSpPr>
        <p:grpSpPr>
          <a:xfrm>
            <a:off x="3595131" y="4232145"/>
            <a:ext cx="4738938" cy="1585356"/>
            <a:chOff x="3595131" y="4232145"/>
            <a:chExt cx="4738938" cy="1585356"/>
          </a:xfrm>
        </p:grpSpPr>
        <p:sp>
          <p:nvSpPr>
            <p:cNvPr id="91" name="Textfeld 90">
              <a:extLst>
                <a:ext uri="{FF2B5EF4-FFF2-40B4-BE49-F238E27FC236}">
                  <a16:creationId xmlns:a16="http://schemas.microsoft.com/office/drawing/2014/main" id="{2A67B1BB-8A1A-4EDD-9ECF-BBB4D6B1E965}"/>
                </a:ext>
              </a:extLst>
            </p:cNvPr>
            <p:cNvSpPr txBox="1"/>
            <p:nvPr/>
          </p:nvSpPr>
          <p:spPr>
            <a:xfrm>
              <a:off x="3595131" y="4987488"/>
              <a:ext cx="38804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DD89A886-D094-4AC9-819C-E531FF78727A}"/>
                </a:ext>
              </a:extLst>
            </p:cNvPr>
            <p:cNvSpPr txBox="1"/>
            <p:nvPr/>
          </p:nvSpPr>
          <p:spPr>
            <a:xfrm>
              <a:off x="5048960" y="5448169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12343F7D-33B1-43C9-8334-D1B532066C7C}"/>
                </a:ext>
              </a:extLst>
            </p:cNvPr>
            <p:cNvSpPr txBox="1"/>
            <p:nvPr/>
          </p:nvSpPr>
          <p:spPr>
            <a:xfrm>
              <a:off x="6657904" y="5427425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94" name="Textfeld 93">
              <a:extLst>
                <a:ext uri="{FF2B5EF4-FFF2-40B4-BE49-F238E27FC236}">
                  <a16:creationId xmlns:a16="http://schemas.microsoft.com/office/drawing/2014/main" id="{52855BD1-86C2-44B5-A46C-306053F3A5B0}"/>
                </a:ext>
              </a:extLst>
            </p:cNvPr>
            <p:cNvSpPr txBox="1"/>
            <p:nvPr/>
          </p:nvSpPr>
          <p:spPr>
            <a:xfrm>
              <a:off x="7946025" y="5058093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95" name="Textfeld 94">
              <a:extLst>
                <a:ext uri="{FF2B5EF4-FFF2-40B4-BE49-F238E27FC236}">
                  <a16:creationId xmlns:a16="http://schemas.microsoft.com/office/drawing/2014/main" id="{BCB9CDC5-1A6F-4F6B-B6E2-DF8F435F747F}"/>
                </a:ext>
              </a:extLst>
            </p:cNvPr>
            <p:cNvSpPr txBox="1"/>
            <p:nvPr/>
          </p:nvSpPr>
          <p:spPr>
            <a:xfrm>
              <a:off x="6321324" y="4232145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</p:grpSp>
      <p:sp>
        <p:nvSpPr>
          <p:cNvPr id="96" name="Textfeld 95">
            <a:extLst>
              <a:ext uri="{FF2B5EF4-FFF2-40B4-BE49-F238E27FC236}">
                <a16:creationId xmlns:a16="http://schemas.microsoft.com/office/drawing/2014/main" id="{77527FA1-7B68-49B2-9BAA-2D908F49EE54}"/>
              </a:ext>
            </a:extLst>
          </p:cNvPr>
          <p:cNvSpPr txBox="1"/>
          <p:nvPr/>
        </p:nvSpPr>
        <p:spPr>
          <a:xfrm>
            <a:off x="2889076" y="2290144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B6E128E6-BB67-4CB2-8057-6A782F3C3897}"/>
              </a:ext>
            </a:extLst>
          </p:cNvPr>
          <p:cNvSpPr txBox="1"/>
          <p:nvPr/>
        </p:nvSpPr>
        <p:spPr>
          <a:xfrm>
            <a:off x="8141805" y="1893074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DE57C937-8D96-47B2-89C0-01D347B33606}"/>
              </a:ext>
            </a:extLst>
          </p:cNvPr>
          <p:cNvSpPr txBox="1"/>
          <p:nvPr/>
        </p:nvSpPr>
        <p:spPr>
          <a:xfrm>
            <a:off x="5450861" y="4089551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13</a:t>
            </a:r>
          </a:p>
        </p:txBody>
      </p:sp>
      <p:sp>
        <p:nvSpPr>
          <p:cNvPr id="4" name="Sprechblase: oval 3">
            <a:extLst>
              <a:ext uri="{FF2B5EF4-FFF2-40B4-BE49-F238E27FC236}">
                <a16:creationId xmlns:a16="http://schemas.microsoft.com/office/drawing/2014/main" id="{CE474E8B-27AD-46CD-BE10-89AF91A057B9}"/>
              </a:ext>
            </a:extLst>
          </p:cNvPr>
          <p:cNvSpPr/>
          <p:nvPr/>
        </p:nvSpPr>
        <p:spPr>
          <a:xfrm>
            <a:off x="8675612" y="4987805"/>
            <a:ext cx="3498092" cy="1001723"/>
          </a:xfrm>
          <a:prstGeom prst="wedgeEllipseCallout">
            <a:avLst>
              <a:gd name="adj1" fmla="val -10628"/>
              <a:gd name="adj2" fmla="val -136645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2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über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 Nachricht für Zeitserver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„Wie spät ist es?“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3" name="Sprechblase: oval 62">
            <a:extLst>
              <a:ext uri="{FF2B5EF4-FFF2-40B4-BE49-F238E27FC236}">
                <a16:creationId xmlns:a16="http://schemas.microsoft.com/office/drawing/2014/main" id="{46594E5C-036A-4D66-935C-BAF3D6851F6E}"/>
              </a:ext>
            </a:extLst>
          </p:cNvPr>
          <p:cNvSpPr/>
          <p:nvPr/>
        </p:nvSpPr>
        <p:spPr>
          <a:xfrm>
            <a:off x="3873048" y="39725"/>
            <a:ext cx="3284364" cy="1303226"/>
          </a:xfrm>
          <a:prstGeom prst="wedgeEllipseCallout">
            <a:avLst>
              <a:gd name="adj1" fmla="val 84291"/>
              <a:gd name="adj2" fmla="val 109210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2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an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 Nachricht von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für Zeitserver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„Wie spät ist es?“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4" name="Sprechblase: oval 63">
            <a:extLst>
              <a:ext uri="{FF2B5EF4-FFF2-40B4-BE49-F238E27FC236}">
                <a16:creationId xmlns:a16="http://schemas.microsoft.com/office/drawing/2014/main" id="{9070A75B-ABD1-4C2A-AA66-4AAA6DB7BEC6}"/>
              </a:ext>
            </a:extLst>
          </p:cNvPr>
          <p:cNvSpPr/>
          <p:nvPr/>
        </p:nvSpPr>
        <p:spPr>
          <a:xfrm>
            <a:off x="4172720" y="2403610"/>
            <a:ext cx="3352700" cy="1303226"/>
          </a:xfrm>
          <a:prstGeom prst="wedgeEllipseCallout">
            <a:avLst>
              <a:gd name="adj1" fmla="val -82189"/>
              <a:gd name="adj2" fmla="val -49639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2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an 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 Nachricht von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„Wie spät ist es?“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6" name="Sprechblase: oval 65">
            <a:extLst>
              <a:ext uri="{FF2B5EF4-FFF2-40B4-BE49-F238E27FC236}">
                <a16:creationId xmlns:a16="http://schemas.microsoft.com/office/drawing/2014/main" id="{A1FCAB03-1675-40D3-8D5E-7ED223F7B2A5}"/>
              </a:ext>
            </a:extLst>
          </p:cNvPr>
          <p:cNvSpPr/>
          <p:nvPr/>
        </p:nvSpPr>
        <p:spPr>
          <a:xfrm>
            <a:off x="948720" y="3098502"/>
            <a:ext cx="3284364" cy="1303226"/>
          </a:xfrm>
          <a:prstGeom prst="wedgeEllipseCallout">
            <a:avLst>
              <a:gd name="adj1" fmla="val -37956"/>
              <a:gd name="adj2" fmla="val -168598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2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an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 Antwort für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„5 vor 12“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7" name="Sprechblase: oval 66">
            <a:extLst>
              <a:ext uri="{FF2B5EF4-FFF2-40B4-BE49-F238E27FC236}">
                <a16:creationId xmlns:a16="http://schemas.microsoft.com/office/drawing/2014/main" id="{6A20AE65-47F0-48DD-84C0-C6E4709148BD}"/>
              </a:ext>
            </a:extLst>
          </p:cNvPr>
          <p:cNvSpPr/>
          <p:nvPr/>
        </p:nvSpPr>
        <p:spPr>
          <a:xfrm>
            <a:off x="4235516" y="2416294"/>
            <a:ext cx="3284364" cy="1303226"/>
          </a:xfrm>
          <a:prstGeom prst="wedgeEllipseCallout">
            <a:avLst>
              <a:gd name="adj1" fmla="val -84515"/>
              <a:gd name="adj2" fmla="val -49279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2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an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: Antwort für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„5 vor 12“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69" name="Sprechblase: oval 68">
            <a:extLst>
              <a:ext uri="{FF2B5EF4-FFF2-40B4-BE49-F238E27FC236}">
                <a16:creationId xmlns:a16="http://schemas.microsoft.com/office/drawing/2014/main" id="{943A5272-1D60-4427-BE59-D23A7F0F037D}"/>
              </a:ext>
            </a:extLst>
          </p:cNvPr>
          <p:cNvSpPr/>
          <p:nvPr/>
        </p:nvSpPr>
        <p:spPr>
          <a:xfrm>
            <a:off x="3870882" y="52409"/>
            <a:ext cx="3284364" cy="1303226"/>
          </a:xfrm>
          <a:prstGeom prst="wedgeEllipseCallout">
            <a:avLst>
              <a:gd name="adj1" fmla="val 83003"/>
              <a:gd name="adj2" fmla="val 106510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2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 an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.4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„5 vor 12“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70" name="Sprechblase: oval 69">
            <a:extLst>
              <a:ext uri="{FF2B5EF4-FFF2-40B4-BE49-F238E27FC236}">
                <a16:creationId xmlns:a16="http://schemas.microsoft.com/office/drawing/2014/main" id="{0F93EF62-0AE0-4C37-B41D-97BD077E327A}"/>
              </a:ext>
            </a:extLst>
          </p:cNvPr>
          <p:cNvSpPr/>
          <p:nvPr/>
        </p:nvSpPr>
        <p:spPr>
          <a:xfrm>
            <a:off x="8755443" y="4891708"/>
            <a:ext cx="3284364" cy="1303226"/>
          </a:xfrm>
          <a:prstGeom prst="wedgeEllipseCallout">
            <a:avLst>
              <a:gd name="adj1" fmla="val -11216"/>
              <a:gd name="adj2" fmla="val -111514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„Hab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ichs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doch gewusst!“</a:t>
            </a:r>
          </a:p>
        </p:txBody>
      </p:sp>
    </p:spTree>
    <p:extLst>
      <p:ext uri="{BB962C8B-B14F-4D97-AF65-F5344CB8AC3E}">
        <p14:creationId xmlns:p14="http://schemas.microsoft.com/office/powerpoint/2010/main" val="5897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97" grpId="0"/>
      <p:bldP spid="98" grpId="0"/>
      <p:bldP spid="4" grpId="0" animBg="1"/>
      <p:bldP spid="4" grpId="1" animBg="1"/>
      <p:bldP spid="63" grpId="0" animBg="1"/>
      <p:bldP spid="63" grpId="1" animBg="1"/>
      <p:bldP spid="64" grpId="0" animBg="1"/>
      <p:bldP spid="64" grpId="1" animBg="1"/>
      <p:bldP spid="66" grpId="0" animBg="1"/>
      <p:bldP spid="67" grpId="0" animBg="1"/>
      <p:bldP spid="69" grpId="0" animBg="1"/>
      <p:bldP spid="7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32FF173E-08A9-4D71-A5A3-33C767F7C15C}"/>
              </a:ext>
            </a:extLst>
          </p:cNvPr>
          <p:cNvGrpSpPr/>
          <p:nvPr/>
        </p:nvGrpSpPr>
        <p:grpSpPr>
          <a:xfrm>
            <a:off x="7591998" y="504826"/>
            <a:ext cx="3541121" cy="3534812"/>
            <a:chOff x="6547096" y="805949"/>
            <a:chExt cx="3541121" cy="3534812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899E42E9-0799-4A57-AAB7-E377D46EC7C8}"/>
                </a:ext>
              </a:extLst>
            </p:cNvPr>
            <p:cNvSpPr/>
            <p:nvPr/>
          </p:nvSpPr>
          <p:spPr>
            <a:xfrm>
              <a:off x="6547096" y="805949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Messenger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1F7BC17C-F792-4D3F-AD29-CDA6D16AD04F}"/>
                </a:ext>
              </a:extLst>
            </p:cNvPr>
            <p:cNvSpPr/>
            <p:nvPr/>
          </p:nvSpPr>
          <p:spPr>
            <a:xfrm>
              <a:off x="8497959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6B9B263F-933E-4FE2-B7DC-37D18A50B225}"/>
                </a:ext>
              </a:extLst>
            </p:cNvPr>
            <p:cNvSpPr/>
            <p:nvPr/>
          </p:nvSpPr>
          <p:spPr>
            <a:xfrm>
              <a:off x="9233453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31370C6-FD5F-4712-A3D3-28334F2A7E80}"/>
                </a:ext>
              </a:extLst>
            </p:cNvPr>
            <p:cNvSpPr/>
            <p:nvPr/>
          </p:nvSpPr>
          <p:spPr>
            <a:xfrm>
              <a:off x="8143464" y="80594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8E59B188-B4E0-44CF-B25F-87FFF354507F}"/>
                </a:ext>
              </a:extLst>
            </p:cNvPr>
            <p:cNvSpPr/>
            <p:nvPr/>
          </p:nvSpPr>
          <p:spPr>
            <a:xfrm>
              <a:off x="7643195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81649DB2-4E8A-4BE0-A538-91396C628443}"/>
                </a:ext>
              </a:extLst>
            </p:cNvPr>
            <p:cNvCxnSpPr>
              <a:stCxn id="7" idx="4"/>
              <a:endCxn id="8" idx="0"/>
            </p:cNvCxnSpPr>
            <p:nvPr/>
          </p:nvCxnSpPr>
          <p:spPr>
            <a:xfrm flipH="1">
              <a:off x="8070577" y="1638041"/>
              <a:ext cx="500269" cy="61203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195F3054-4F54-4E13-84A0-073A9AA75F88}"/>
                </a:ext>
              </a:extLst>
            </p:cNvPr>
            <p:cNvCxnSpPr>
              <a:cxnSpLocks/>
              <a:stCxn id="6" idx="2"/>
              <a:endCxn id="8" idx="6"/>
            </p:cNvCxnSpPr>
            <p:nvPr/>
          </p:nvCxnSpPr>
          <p:spPr>
            <a:xfrm flipH="1">
              <a:off x="8497959" y="2666120"/>
              <a:ext cx="735494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8004DADB-CDA8-4252-9333-FC53CD0B6F7B}"/>
                </a:ext>
              </a:extLst>
            </p:cNvPr>
            <p:cNvCxnSpPr>
              <a:cxnSpLocks/>
              <a:stCxn id="5" idx="1"/>
              <a:endCxn id="8" idx="4"/>
            </p:cNvCxnSpPr>
            <p:nvPr/>
          </p:nvCxnSpPr>
          <p:spPr>
            <a:xfrm flipH="1" flipV="1">
              <a:off x="8070577" y="3082166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29D8BC2A-E17C-4FD6-A32A-E3DAA40BFF3E}"/>
                </a:ext>
              </a:extLst>
            </p:cNvPr>
            <p:cNvCxnSpPr>
              <a:cxnSpLocks/>
              <a:stCxn id="2" idx="4"/>
              <a:endCxn id="8" idx="1"/>
            </p:cNvCxnSpPr>
            <p:nvPr/>
          </p:nvCxnSpPr>
          <p:spPr>
            <a:xfrm>
              <a:off x="7095146" y="1823571"/>
              <a:ext cx="673226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4F7CCF55-8E98-40C3-8C2C-CB49E57A5854}"/>
              </a:ext>
            </a:extLst>
          </p:cNvPr>
          <p:cNvGrpSpPr/>
          <p:nvPr/>
        </p:nvGrpSpPr>
        <p:grpSpPr>
          <a:xfrm>
            <a:off x="958088" y="504826"/>
            <a:ext cx="2842073" cy="3534812"/>
            <a:chOff x="958088" y="504826"/>
            <a:chExt cx="2842073" cy="353481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FB208070-F9B1-4BAF-858B-4FE47DA986D3}"/>
                </a:ext>
              </a:extLst>
            </p:cNvPr>
            <p:cNvSpPr/>
            <p:nvPr/>
          </p:nvSpPr>
          <p:spPr>
            <a:xfrm>
              <a:off x="994534" y="504826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Zeit</a:t>
              </a: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EC1713A-0D2F-4930-8ED0-280CA5A0825D}"/>
                </a:ext>
              </a:extLst>
            </p:cNvPr>
            <p:cNvSpPr/>
            <p:nvPr/>
          </p:nvSpPr>
          <p:spPr>
            <a:xfrm>
              <a:off x="2945397" y="320754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14CD4C20-1402-4440-B83E-719C0063D29D}"/>
                </a:ext>
              </a:extLst>
            </p:cNvPr>
            <p:cNvSpPr/>
            <p:nvPr/>
          </p:nvSpPr>
          <p:spPr>
            <a:xfrm>
              <a:off x="958088" y="320754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D3191E5F-F4A4-43DA-B2A1-C67C70F94772}"/>
                </a:ext>
              </a:extLst>
            </p:cNvPr>
            <p:cNvSpPr/>
            <p:nvPr/>
          </p:nvSpPr>
          <p:spPr>
            <a:xfrm>
              <a:off x="2590902" y="50482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00048F54-F113-41F3-AE73-B14D6D7E59FE}"/>
                </a:ext>
              </a:extLst>
            </p:cNvPr>
            <p:cNvSpPr/>
            <p:nvPr/>
          </p:nvSpPr>
          <p:spPr>
            <a:xfrm>
              <a:off x="2090633" y="1948951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D2E93EB2-F10E-4043-BC00-CB36E8E4EFE5}"/>
                </a:ext>
              </a:extLst>
            </p:cNvPr>
            <p:cNvCxnSpPr>
              <a:stCxn id="35" idx="4"/>
              <a:endCxn id="36" idx="0"/>
            </p:cNvCxnSpPr>
            <p:nvPr/>
          </p:nvCxnSpPr>
          <p:spPr>
            <a:xfrm flipH="1">
              <a:off x="2518015" y="1336918"/>
              <a:ext cx="500269" cy="61203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AAFE2E94-E8AB-4953-9E5F-78D60F7E9174}"/>
                </a:ext>
              </a:extLst>
            </p:cNvPr>
            <p:cNvCxnSpPr>
              <a:cxnSpLocks/>
              <a:stCxn id="34" idx="2"/>
              <a:endCxn id="36" idx="3"/>
            </p:cNvCxnSpPr>
            <p:nvPr/>
          </p:nvCxnSpPr>
          <p:spPr>
            <a:xfrm flipV="1">
              <a:off x="958088" y="2659186"/>
              <a:ext cx="1257722" cy="964406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0790D4A2-49B9-4300-8C9A-DCD77A9A7CDB}"/>
                </a:ext>
              </a:extLst>
            </p:cNvPr>
            <p:cNvCxnSpPr>
              <a:cxnSpLocks/>
              <a:stCxn id="33" idx="1"/>
              <a:endCxn id="36" idx="4"/>
            </p:cNvCxnSpPr>
            <p:nvPr/>
          </p:nvCxnSpPr>
          <p:spPr>
            <a:xfrm flipH="1" flipV="1">
              <a:off x="2518015" y="2781043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2D393A59-961C-4133-8294-8F5A8D074B78}"/>
                </a:ext>
              </a:extLst>
            </p:cNvPr>
            <p:cNvCxnSpPr>
              <a:cxnSpLocks/>
              <a:stCxn id="32" idx="4"/>
              <a:endCxn id="36" idx="2"/>
            </p:cNvCxnSpPr>
            <p:nvPr/>
          </p:nvCxnSpPr>
          <p:spPr>
            <a:xfrm>
              <a:off x="1542584" y="1522448"/>
              <a:ext cx="548049" cy="842549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C6E1336B-70DD-4C0D-B9D5-4C4B75238CAE}"/>
              </a:ext>
            </a:extLst>
          </p:cNvPr>
          <p:cNvCxnSpPr>
            <a:cxnSpLocks/>
            <a:stCxn id="8" idx="2"/>
            <a:endCxn id="36" idx="6"/>
          </p:cNvCxnSpPr>
          <p:nvPr/>
        </p:nvCxnSpPr>
        <p:spPr>
          <a:xfrm flipH="1">
            <a:off x="2945397" y="2364997"/>
            <a:ext cx="5742700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5E835523-00DC-4DEC-94C3-8CF30A16C208}"/>
              </a:ext>
            </a:extLst>
          </p:cNvPr>
          <p:cNvCxnSpPr>
            <a:cxnSpLocks/>
            <a:stCxn id="8" idx="3"/>
            <a:endCxn id="58" idx="0"/>
          </p:cNvCxnSpPr>
          <p:nvPr/>
        </p:nvCxnSpPr>
        <p:spPr>
          <a:xfrm flipH="1">
            <a:off x="8232244" y="2659186"/>
            <a:ext cx="581030" cy="2011434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5" name="Textfeld 74">
            <a:extLst>
              <a:ext uri="{FF2B5EF4-FFF2-40B4-BE49-F238E27FC236}">
                <a16:creationId xmlns:a16="http://schemas.microsoft.com/office/drawing/2014/main" id="{89279D0E-379B-443C-A88A-AB4682FF656C}"/>
              </a:ext>
            </a:extLst>
          </p:cNvPr>
          <p:cNvSpPr txBox="1"/>
          <p:nvPr/>
        </p:nvSpPr>
        <p:spPr>
          <a:xfrm>
            <a:off x="8425230" y="321025"/>
            <a:ext cx="38804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484648C7-9900-420E-BA72-A13A2A95D30A}"/>
              </a:ext>
            </a:extLst>
          </p:cNvPr>
          <p:cNvSpPr txBox="1"/>
          <p:nvPr/>
        </p:nvSpPr>
        <p:spPr>
          <a:xfrm>
            <a:off x="9970243" y="433669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F7E2503-074A-4C6F-8CE6-7E01D388A5D0}"/>
              </a:ext>
            </a:extLst>
          </p:cNvPr>
          <p:cNvSpPr txBox="1"/>
          <p:nvPr/>
        </p:nvSpPr>
        <p:spPr>
          <a:xfrm>
            <a:off x="10931353" y="1642934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FAC9E90-22EE-471C-868A-EE2FA5407BC6}"/>
              </a:ext>
            </a:extLst>
          </p:cNvPr>
          <p:cNvSpPr txBox="1"/>
          <p:nvPr/>
        </p:nvSpPr>
        <p:spPr>
          <a:xfrm>
            <a:off x="10397625" y="3207546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834CFE4-0B1C-40D5-81F7-670779CC5130}"/>
              </a:ext>
            </a:extLst>
          </p:cNvPr>
          <p:cNvSpPr txBox="1"/>
          <p:nvPr/>
        </p:nvSpPr>
        <p:spPr>
          <a:xfrm>
            <a:off x="9474016" y="1827600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</a:p>
        </p:txBody>
      </p: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D21F8910-CF93-4EAB-8E30-BF8B03C3C106}"/>
              </a:ext>
            </a:extLst>
          </p:cNvPr>
          <p:cNvGrpSpPr/>
          <p:nvPr/>
        </p:nvGrpSpPr>
        <p:grpSpPr>
          <a:xfrm>
            <a:off x="1697192" y="191807"/>
            <a:ext cx="2360439" cy="3255853"/>
            <a:chOff x="1697192" y="191807"/>
            <a:chExt cx="2360439" cy="3255853"/>
          </a:xfrm>
        </p:grpSpPr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EC95E034-BB8C-4F30-A394-8E55FBB21911}"/>
                </a:ext>
              </a:extLst>
            </p:cNvPr>
            <p:cNvSpPr txBox="1"/>
            <p:nvPr/>
          </p:nvSpPr>
          <p:spPr>
            <a:xfrm>
              <a:off x="1697192" y="191807"/>
              <a:ext cx="38804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B460D218-2251-43DB-B315-2E716B8BAA62}"/>
                </a:ext>
              </a:extLst>
            </p:cNvPr>
            <p:cNvSpPr txBox="1"/>
            <p:nvPr/>
          </p:nvSpPr>
          <p:spPr>
            <a:xfrm>
              <a:off x="3242205" y="304451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9BCBBE5A-3922-42AD-A75C-AC244989CCFF}"/>
                </a:ext>
              </a:extLst>
            </p:cNvPr>
            <p:cNvSpPr txBox="1"/>
            <p:nvPr/>
          </p:nvSpPr>
          <p:spPr>
            <a:xfrm>
              <a:off x="1724314" y="3047045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AF1673EA-D4C3-47D4-B3A6-66DEFF5D8442}"/>
                </a:ext>
              </a:extLst>
            </p:cNvPr>
            <p:cNvSpPr txBox="1"/>
            <p:nvPr/>
          </p:nvSpPr>
          <p:spPr>
            <a:xfrm>
              <a:off x="3669587" y="3078328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7574ADF3-8EC9-459E-B0E9-9877722F8828}"/>
                </a:ext>
              </a:extLst>
            </p:cNvPr>
            <p:cNvSpPr txBox="1"/>
            <p:nvPr/>
          </p:nvSpPr>
          <p:spPr>
            <a:xfrm>
              <a:off x="2745978" y="169838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</p:grpSp>
      <p:sp>
        <p:nvSpPr>
          <p:cNvPr id="96" name="Textfeld 95">
            <a:extLst>
              <a:ext uri="{FF2B5EF4-FFF2-40B4-BE49-F238E27FC236}">
                <a16:creationId xmlns:a16="http://schemas.microsoft.com/office/drawing/2014/main" id="{77527FA1-7B68-49B2-9BAA-2D908F49EE54}"/>
              </a:ext>
            </a:extLst>
          </p:cNvPr>
          <p:cNvSpPr txBox="1"/>
          <p:nvPr/>
        </p:nvSpPr>
        <p:spPr>
          <a:xfrm>
            <a:off x="2889076" y="2290144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B6E128E6-BB67-4CB2-8057-6A782F3C3897}"/>
              </a:ext>
            </a:extLst>
          </p:cNvPr>
          <p:cNvSpPr txBox="1"/>
          <p:nvPr/>
        </p:nvSpPr>
        <p:spPr>
          <a:xfrm>
            <a:off x="8141805" y="1893074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F901582-2AC6-4F64-A06D-6095F216074B}"/>
              </a:ext>
            </a:extLst>
          </p:cNvPr>
          <p:cNvGrpSpPr/>
          <p:nvPr/>
        </p:nvGrpSpPr>
        <p:grpSpPr>
          <a:xfrm>
            <a:off x="5770578" y="4201265"/>
            <a:ext cx="4738938" cy="2560042"/>
            <a:chOff x="3595131" y="4089551"/>
            <a:chExt cx="4738938" cy="2560042"/>
          </a:xfrm>
        </p:grpSpPr>
        <p:grpSp>
          <p:nvGrpSpPr>
            <p:cNvPr id="53" name="Gruppieren 52">
              <a:extLst>
                <a:ext uri="{FF2B5EF4-FFF2-40B4-BE49-F238E27FC236}">
                  <a16:creationId xmlns:a16="http://schemas.microsoft.com/office/drawing/2014/main" id="{9A03040C-89E0-450B-BC4C-69DC266CD036}"/>
                </a:ext>
              </a:extLst>
            </p:cNvPr>
            <p:cNvGrpSpPr/>
            <p:nvPr/>
          </p:nvGrpSpPr>
          <p:grpSpPr>
            <a:xfrm>
              <a:off x="3611318" y="4558906"/>
              <a:ext cx="4463119" cy="2090687"/>
              <a:chOff x="5625098" y="2250074"/>
              <a:chExt cx="4463119" cy="2090687"/>
            </a:xfrm>
          </p:grpSpPr>
          <p:sp>
            <p:nvSpPr>
              <p:cNvPr id="54" name="Ellipse 53">
                <a:extLst>
                  <a:ext uri="{FF2B5EF4-FFF2-40B4-BE49-F238E27FC236}">
                    <a16:creationId xmlns:a16="http://schemas.microsoft.com/office/drawing/2014/main" id="{C09D36A3-3F5B-43D4-87A3-76A3523F4845}"/>
                  </a:ext>
                </a:extLst>
              </p:cNvPr>
              <p:cNvSpPr/>
              <p:nvPr/>
            </p:nvSpPr>
            <p:spPr>
              <a:xfrm>
                <a:off x="5625098" y="2999858"/>
                <a:ext cx="1096099" cy="10176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Server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Moodle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5" name="Ellipse 54">
                <a:extLst>
                  <a:ext uri="{FF2B5EF4-FFF2-40B4-BE49-F238E27FC236}">
                    <a16:creationId xmlns:a16="http://schemas.microsoft.com/office/drawing/2014/main" id="{43B99A43-C997-4CA5-BC85-E77822F894E8}"/>
                  </a:ext>
                </a:extLst>
              </p:cNvPr>
              <p:cNvSpPr/>
              <p:nvPr/>
            </p:nvSpPr>
            <p:spPr>
              <a:xfrm>
                <a:off x="8497959" y="3508669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6" name="Ellipse 55">
                <a:extLst>
                  <a:ext uri="{FF2B5EF4-FFF2-40B4-BE49-F238E27FC236}">
                    <a16:creationId xmlns:a16="http://schemas.microsoft.com/office/drawing/2014/main" id="{796A5D3E-B66A-470E-BE09-3B54CAB308CE}"/>
                  </a:ext>
                </a:extLst>
              </p:cNvPr>
              <p:cNvSpPr/>
              <p:nvPr/>
            </p:nvSpPr>
            <p:spPr>
              <a:xfrm>
                <a:off x="9233453" y="2250074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4DB5DBDF-70B2-4EA4-8B87-244272CA4E43}"/>
                  </a:ext>
                </a:extLst>
              </p:cNvPr>
              <p:cNvSpPr/>
              <p:nvPr/>
            </p:nvSpPr>
            <p:spPr>
              <a:xfrm>
                <a:off x="6913608" y="3508669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F66BC3AF-CE9A-4B0D-A8CE-3E9559A0A748}"/>
                  </a:ext>
                </a:extLst>
              </p:cNvPr>
              <p:cNvSpPr/>
              <p:nvPr/>
            </p:nvSpPr>
            <p:spPr>
              <a:xfrm>
                <a:off x="7643195" y="2250074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Router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CD8B7EA0-9D61-4B66-AF00-7C062A8D2708}"/>
                  </a:ext>
                </a:extLst>
              </p:cNvPr>
              <p:cNvCxnSpPr>
                <a:cxnSpLocks/>
                <a:stCxn id="57" idx="0"/>
                <a:endCxn id="58" idx="3"/>
              </p:cNvCxnSpPr>
              <p:nvPr/>
            </p:nvCxnSpPr>
            <p:spPr>
              <a:xfrm flipV="1">
                <a:off x="7340990" y="2960309"/>
                <a:ext cx="427382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C8CA7FBB-3657-45EB-BFEF-FCC1C7275C7D}"/>
                  </a:ext>
                </a:extLst>
              </p:cNvPr>
              <p:cNvCxnSpPr>
                <a:cxnSpLocks/>
                <a:stCxn id="56" idx="2"/>
                <a:endCxn id="58" idx="6"/>
              </p:cNvCxnSpPr>
              <p:nvPr/>
            </p:nvCxnSpPr>
            <p:spPr>
              <a:xfrm flipH="1">
                <a:off x="8497959" y="2666120"/>
                <a:ext cx="735494" cy="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1" name="Gerader Verbinder 60">
                <a:extLst>
                  <a:ext uri="{FF2B5EF4-FFF2-40B4-BE49-F238E27FC236}">
                    <a16:creationId xmlns:a16="http://schemas.microsoft.com/office/drawing/2014/main" id="{CF6FA71D-336C-4D7B-86D7-6ABF8D6101DD}"/>
                  </a:ext>
                </a:extLst>
              </p:cNvPr>
              <p:cNvCxnSpPr>
                <a:cxnSpLocks/>
                <a:stCxn id="55" idx="1"/>
                <a:endCxn id="58" idx="4"/>
              </p:cNvCxnSpPr>
              <p:nvPr/>
            </p:nvCxnSpPr>
            <p:spPr>
              <a:xfrm flipH="1" flipV="1">
                <a:off x="8070577" y="3082166"/>
                <a:ext cx="552559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B882250A-B1EF-4107-9947-42283636F6B2}"/>
                  </a:ext>
                </a:extLst>
              </p:cNvPr>
              <p:cNvCxnSpPr>
                <a:cxnSpLocks/>
                <a:stCxn id="54" idx="0"/>
                <a:endCxn id="58" idx="2"/>
              </p:cNvCxnSpPr>
              <p:nvPr/>
            </p:nvCxnSpPr>
            <p:spPr>
              <a:xfrm flipV="1">
                <a:off x="6173148" y="2666120"/>
                <a:ext cx="1470047" cy="333738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FA6822AF-F040-45AA-AABF-2D41549E8C2B}"/>
                </a:ext>
              </a:extLst>
            </p:cNvPr>
            <p:cNvGrpSpPr/>
            <p:nvPr/>
          </p:nvGrpSpPr>
          <p:grpSpPr>
            <a:xfrm>
              <a:off x="3595131" y="4232145"/>
              <a:ext cx="4738938" cy="1585356"/>
              <a:chOff x="3595131" y="4232145"/>
              <a:chExt cx="4738938" cy="1585356"/>
            </a:xfrm>
          </p:grpSpPr>
          <p:sp>
            <p:nvSpPr>
              <p:cNvPr id="91" name="Textfeld 90">
                <a:extLst>
                  <a:ext uri="{FF2B5EF4-FFF2-40B4-BE49-F238E27FC236}">
                    <a16:creationId xmlns:a16="http://schemas.microsoft.com/office/drawing/2014/main" id="{2A67B1BB-8A1A-4EDD-9ECF-BBB4D6B1E965}"/>
                  </a:ext>
                </a:extLst>
              </p:cNvPr>
              <p:cNvSpPr txBox="1"/>
              <p:nvPr/>
            </p:nvSpPr>
            <p:spPr>
              <a:xfrm>
                <a:off x="3595131" y="4987488"/>
                <a:ext cx="388044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92" name="Textfeld 91">
                <a:extLst>
                  <a:ext uri="{FF2B5EF4-FFF2-40B4-BE49-F238E27FC236}">
                    <a16:creationId xmlns:a16="http://schemas.microsoft.com/office/drawing/2014/main" id="{DD89A886-D094-4AC9-819C-E531FF78727A}"/>
                  </a:ext>
                </a:extLst>
              </p:cNvPr>
              <p:cNvSpPr txBox="1"/>
              <p:nvPr/>
            </p:nvSpPr>
            <p:spPr>
              <a:xfrm>
                <a:off x="5048960" y="5448169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93" name="Textfeld 92">
                <a:extLst>
                  <a:ext uri="{FF2B5EF4-FFF2-40B4-BE49-F238E27FC236}">
                    <a16:creationId xmlns:a16="http://schemas.microsoft.com/office/drawing/2014/main" id="{12343F7D-33B1-43C9-8334-D1B532066C7C}"/>
                  </a:ext>
                </a:extLst>
              </p:cNvPr>
              <p:cNvSpPr txBox="1"/>
              <p:nvPr/>
            </p:nvSpPr>
            <p:spPr>
              <a:xfrm>
                <a:off x="6657904" y="5427425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94" name="Textfeld 93">
                <a:extLst>
                  <a:ext uri="{FF2B5EF4-FFF2-40B4-BE49-F238E27FC236}">
                    <a16:creationId xmlns:a16="http://schemas.microsoft.com/office/drawing/2014/main" id="{52855BD1-86C2-44B5-A46C-306053F3A5B0}"/>
                  </a:ext>
                </a:extLst>
              </p:cNvPr>
              <p:cNvSpPr txBox="1"/>
              <p:nvPr/>
            </p:nvSpPr>
            <p:spPr>
              <a:xfrm>
                <a:off x="7946025" y="5058093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95" name="Textfeld 94">
                <a:extLst>
                  <a:ext uri="{FF2B5EF4-FFF2-40B4-BE49-F238E27FC236}">
                    <a16:creationId xmlns:a16="http://schemas.microsoft.com/office/drawing/2014/main" id="{BCB9CDC5-1A6F-4F6B-B6E2-DF8F435F747F}"/>
                  </a:ext>
                </a:extLst>
              </p:cNvPr>
              <p:cNvSpPr txBox="1"/>
              <p:nvPr/>
            </p:nvSpPr>
            <p:spPr>
              <a:xfrm>
                <a:off x="6321324" y="4232145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98" name="Textfeld 97">
              <a:extLst>
                <a:ext uri="{FF2B5EF4-FFF2-40B4-BE49-F238E27FC236}">
                  <a16:creationId xmlns:a16="http://schemas.microsoft.com/office/drawing/2014/main" id="{DE57C937-8D96-47B2-89C0-01D347B33606}"/>
                </a:ext>
              </a:extLst>
            </p:cNvPr>
            <p:cNvSpPr txBox="1"/>
            <p:nvPr/>
          </p:nvSpPr>
          <p:spPr>
            <a:xfrm>
              <a:off x="5450861" y="4089551"/>
              <a:ext cx="8422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13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D0DF1F64-78BB-4CAD-BA26-921C8910FBE4}"/>
              </a:ext>
            </a:extLst>
          </p:cNvPr>
          <p:cNvGrpSpPr/>
          <p:nvPr/>
        </p:nvGrpSpPr>
        <p:grpSpPr>
          <a:xfrm>
            <a:off x="5515290" y="2721498"/>
            <a:ext cx="872880" cy="1266047"/>
            <a:chOff x="5515290" y="2721498"/>
            <a:chExt cx="872880" cy="1266047"/>
          </a:xfrm>
        </p:grpSpPr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AE87B441-3AE0-48CB-BE54-0578F2FB980E}"/>
                </a:ext>
              </a:extLst>
            </p:cNvPr>
            <p:cNvSpPr txBox="1"/>
            <p:nvPr/>
          </p:nvSpPr>
          <p:spPr>
            <a:xfrm>
              <a:off x="5989218" y="2831308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D39C68BB-FD7C-4AFC-8102-D279F41D875E}"/>
                </a:ext>
              </a:extLst>
            </p:cNvPr>
            <p:cNvSpPr txBox="1"/>
            <p:nvPr/>
          </p:nvSpPr>
          <p:spPr>
            <a:xfrm>
              <a:off x="5515290" y="2721498"/>
              <a:ext cx="6367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15</a:t>
              </a:r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03015F62-61A1-40CE-951A-FAC78E4496AC}"/>
                </a:ext>
              </a:extLst>
            </p:cNvPr>
            <p:cNvSpPr/>
            <p:nvPr/>
          </p:nvSpPr>
          <p:spPr>
            <a:xfrm>
              <a:off x="5533406" y="3155453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1B114B86-B9B0-42A4-8602-89E26BB3F319}"/>
              </a:ext>
            </a:extLst>
          </p:cNvPr>
          <p:cNvGrpSpPr/>
          <p:nvPr/>
        </p:nvGrpSpPr>
        <p:grpSpPr>
          <a:xfrm>
            <a:off x="920707" y="4282931"/>
            <a:ext cx="3743812" cy="2536229"/>
            <a:chOff x="920707" y="4282931"/>
            <a:chExt cx="3743812" cy="2536229"/>
          </a:xfrm>
        </p:grpSpPr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44560F47-FC84-4C56-970C-837C67D85AA5}"/>
                </a:ext>
              </a:extLst>
            </p:cNvPr>
            <p:cNvSpPr txBox="1"/>
            <p:nvPr/>
          </p:nvSpPr>
          <p:spPr>
            <a:xfrm>
              <a:off x="920707" y="5157055"/>
              <a:ext cx="38804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196040C5-B5FC-4032-9011-962A96877BAB}"/>
                </a:ext>
              </a:extLst>
            </p:cNvPr>
            <p:cNvSpPr txBox="1"/>
            <p:nvPr/>
          </p:nvSpPr>
          <p:spPr>
            <a:xfrm>
              <a:off x="2374536" y="5617736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70" name="Textfeld 69">
              <a:extLst>
                <a:ext uri="{FF2B5EF4-FFF2-40B4-BE49-F238E27FC236}">
                  <a16:creationId xmlns:a16="http://schemas.microsoft.com/office/drawing/2014/main" id="{0B6869F0-1DAA-412B-9CF9-0E838A6554B9}"/>
                </a:ext>
              </a:extLst>
            </p:cNvPr>
            <p:cNvSpPr txBox="1"/>
            <p:nvPr/>
          </p:nvSpPr>
          <p:spPr>
            <a:xfrm>
              <a:off x="3983480" y="559699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EE463532-018B-43BD-9623-E82F5A364B9F}"/>
                </a:ext>
              </a:extLst>
            </p:cNvPr>
            <p:cNvSpPr txBox="1"/>
            <p:nvPr/>
          </p:nvSpPr>
          <p:spPr>
            <a:xfrm>
              <a:off x="3646900" y="440171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E3B6011A-4A1D-483D-8995-B1A931D40257}"/>
                </a:ext>
              </a:extLst>
            </p:cNvPr>
            <p:cNvGrpSpPr/>
            <p:nvPr/>
          </p:nvGrpSpPr>
          <p:grpSpPr>
            <a:xfrm>
              <a:off x="936894" y="4282931"/>
              <a:ext cx="3727625" cy="2536229"/>
              <a:chOff x="936894" y="4282931"/>
              <a:chExt cx="3727625" cy="2536229"/>
            </a:xfrm>
          </p:grpSpPr>
          <p:sp>
            <p:nvSpPr>
              <p:cNvPr id="74" name="Ellipse 73">
                <a:extLst>
                  <a:ext uri="{FF2B5EF4-FFF2-40B4-BE49-F238E27FC236}">
                    <a16:creationId xmlns:a16="http://schemas.microsoft.com/office/drawing/2014/main" id="{45BB3249-A740-40E4-A0FD-00A08659860D}"/>
                  </a:ext>
                </a:extLst>
              </p:cNvPr>
              <p:cNvSpPr/>
              <p:nvPr/>
            </p:nvSpPr>
            <p:spPr>
              <a:xfrm>
                <a:off x="936894" y="5478257"/>
                <a:ext cx="1096099" cy="10176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Server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BBB</a:t>
                </a:r>
              </a:p>
            </p:txBody>
          </p:sp>
          <p:sp>
            <p:nvSpPr>
              <p:cNvPr id="80" name="Ellipse 79">
                <a:extLst>
                  <a:ext uri="{FF2B5EF4-FFF2-40B4-BE49-F238E27FC236}">
                    <a16:creationId xmlns:a16="http://schemas.microsoft.com/office/drawing/2014/main" id="{4C476CEF-9CBB-4C2E-86EF-D4551A38F6C2}"/>
                  </a:ext>
                </a:extLst>
              </p:cNvPr>
              <p:cNvSpPr/>
              <p:nvPr/>
            </p:nvSpPr>
            <p:spPr>
              <a:xfrm>
                <a:off x="3809755" y="5987068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82" name="Ellipse 81">
                <a:extLst>
                  <a:ext uri="{FF2B5EF4-FFF2-40B4-BE49-F238E27FC236}">
                    <a16:creationId xmlns:a16="http://schemas.microsoft.com/office/drawing/2014/main" id="{802C8FCC-AE7F-479E-9AD2-FDE86C3A5816}"/>
                  </a:ext>
                </a:extLst>
              </p:cNvPr>
              <p:cNvSpPr/>
              <p:nvPr/>
            </p:nvSpPr>
            <p:spPr>
              <a:xfrm>
                <a:off x="2225404" y="5987068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83" name="Ellipse 82">
                <a:extLst>
                  <a:ext uri="{FF2B5EF4-FFF2-40B4-BE49-F238E27FC236}">
                    <a16:creationId xmlns:a16="http://schemas.microsoft.com/office/drawing/2014/main" id="{AA0BA5F4-350A-4CBE-8248-A66B3F64AD4E}"/>
                  </a:ext>
                </a:extLst>
              </p:cNvPr>
              <p:cNvSpPr/>
              <p:nvPr/>
            </p:nvSpPr>
            <p:spPr>
              <a:xfrm>
                <a:off x="2954991" y="4728473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Router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cxnSp>
            <p:nvCxnSpPr>
              <p:cNvPr id="84" name="Gerader Verbinder 83">
                <a:extLst>
                  <a:ext uri="{FF2B5EF4-FFF2-40B4-BE49-F238E27FC236}">
                    <a16:creationId xmlns:a16="http://schemas.microsoft.com/office/drawing/2014/main" id="{DEE7568C-30CF-4FE9-B571-6F60C9D4498C}"/>
                  </a:ext>
                </a:extLst>
              </p:cNvPr>
              <p:cNvCxnSpPr>
                <a:cxnSpLocks/>
                <a:stCxn id="82" idx="0"/>
                <a:endCxn id="83" idx="3"/>
              </p:cNvCxnSpPr>
              <p:nvPr/>
            </p:nvCxnSpPr>
            <p:spPr>
              <a:xfrm flipV="1">
                <a:off x="2652786" y="5438708"/>
                <a:ext cx="427382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2" name="Gerader Verbinder 101">
                <a:extLst>
                  <a:ext uri="{FF2B5EF4-FFF2-40B4-BE49-F238E27FC236}">
                    <a16:creationId xmlns:a16="http://schemas.microsoft.com/office/drawing/2014/main" id="{90978329-358B-4297-83FB-471FCE982CC5}"/>
                  </a:ext>
                </a:extLst>
              </p:cNvPr>
              <p:cNvCxnSpPr>
                <a:cxnSpLocks/>
                <a:stCxn id="80" idx="1"/>
                <a:endCxn id="83" idx="4"/>
              </p:cNvCxnSpPr>
              <p:nvPr/>
            </p:nvCxnSpPr>
            <p:spPr>
              <a:xfrm flipH="1" flipV="1">
                <a:off x="3382373" y="5560565"/>
                <a:ext cx="552559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3" name="Gerader Verbinder 102">
                <a:extLst>
                  <a:ext uri="{FF2B5EF4-FFF2-40B4-BE49-F238E27FC236}">
                    <a16:creationId xmlns:a16="http://schemas.microsoft.com/office/drawing/2014/main" id="{F0E611E0-D60B-4506-87CB-9ED92FACDBCB}"/>
                  </a:ext>
                </a:extLst>
              </p:cNvPr>
              <p:cNvCxnSpPr>
                <a:cxnSpLocks/>
                <a:stCxn id="74" idx="0"/>
                <a:endCxn id="83" idx="2"/>
              </p:cNvCxnSpPr>
              <p:nvPr/>
            </p:nvCxnSpPr>
            <p:spPr>
              <a:xfrm flipV="1">
                <a:off x="1484944" y="5144519"/>
                <a:ext cx="1470047" cy="333738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4FDDEE50-F0FB-445A-ABF7-EF189792E29A}"/>
                  </a:ext>
                </a:extLst>
              </p:cNvPr>
              <p:cNvSpPr txBox="1"/>
              <p:nvPr/>
            </p:nvSpPr>
            <p:spPr>
              <a:xfrm>
                <a:off x="2848425" y="4282931"/>
                <a:ext cx="8422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14</a:t>
                </a:r>
              </a:p>
            </p:txBody>
          </p:sp>
        </p:grpSp>
      </p:grp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C31E0985-8090-4C88-80EA-C42F1B43CB22}"/>
              </a:ext>
            </a:extLst>
          </p:cNvPr>
          <p:cNvCxnSpPr>
            <a:cxnSpLocks/>
            <a:stCxn id="58" idx="1"/>
            <a:endCxn id="83" idx="6"/>
          </p:cNvCxnSpPr>
          <p:nvPr/>
        </p:nvCxnSpPr>
        <p:spPr>
          <a:xfrm flipH="1">
            <a:off x="3809755" y="4792477"/>
            <a:ext cx="4120284" cy="3520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B111E6E8-019C-46DC-90BA-1D33C70CE1BE}"/>
              </a:ext>
            </a:extLst>
          </p:cNvPr>
          <p:cNvCxnSpPr>
            <a:cxnSpLocks/>
            <a:stCxn id="104" idx="3"/>
            <a:endCxn id="83" idx="7"/>
          </p:cNvCxnSpPr>
          <p:nvPr/>
        </p:nvCxnSpPr>
        <p:spPr>
          <a:xfrm flipH="1">
            <a:off x="3684578" y="3865688"/>
            <a:ext cx="1974005" cy="9846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E928290E-07DA-4E91-A1A3-76379D9C8B32}"/>
              </a:ext>
            </a:extLst>
          </p:cNvPr>
          <p:cNvCxnSpPr>
            <a:cxnSpLocks/>
            <a:stCxn id="36" idx="5"/>
            <a:endCxn id="104" idx="2"/>
          </p:cNvCxnSpPr>
          <p:nvPr/>
        </p:nvCxnSpPr>
        <p:spPr>
          <a:xfrm>
            <a:off x="2820220" y="2659186"/>
            <a:ext cx="2713186" cy="912313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8CA974EF-C274-4EC8-9B76-67978E53F027}"/>
              </a:ext>
            </a:extLst>
          </p:cNvPr>
          <p:cNvCxnSpPr>
            <a:cxnSpLocks/>
            <a:stCxn id="58" idx="1"/>
            <a:endCxn id="104" idx="6"/>
          </p:cNvCxnSpPr>
          <p:nvPr/>
        </p:nvCxnSpPr>
        <p:spPr>
          <a:xfrm flipH="1" flipV="1">
            <a:off x="6388170" y="3571499"/>
            <a:ext cx="1541869" cy="122097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Textfeld 3">
            <a:extLst>
              <a:ext uri="{FF2B5EF4-FFF2-40B4-BE49-F238E27FC236}">
                <a16:creationId xmlns:a16="http://schemas.microsoft.com/office/drawing/2014/main" id="{792A10AC-E26E-4C43-99B8-6A8701AFF397}"/>
              </a:ext>
            </a:extLst>
          </p:cNvPr>
          <p:cNvSpPr txBox="1"/>
          <p:nvPr/>
        </p:nvSpPr>
        <p:spPr>
          <a:xfrm>
            <a:off x="4138417" y="791977"/>
            <a:ext cx="30403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Was ist der Vorteil von diesem Aufbau?</a:t>
            </a:r>
          </a:p>
        </p:txBody>
      </p:sp>
    </p:spTree>
    <p:extLst>
      <p:ext uri="{BB962C8B-B14F-4D97-AF65-F5344CB8AC3E}">
        <p14:creationId xmlns:p14="http://schemas.microsoft.com/office/powerpoint/2010/main" val="195892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32FF173E-08A9-4D71-A5A3-33C767F7C15C}"/>
              </a:ext>
            </a:extLst>
          </p:cNvPr>
          <p:cNvGrpSpPr/>
          <p:nvPr/>
        </p:nvGrpSpPr>
        <p:grpSpPr>
          <a:xfrm>
            <a:off x="7591998" y="504826"/>
            <a:ext cx="3541121" cy="3534812"/>
            <a:chOff x="6547096" y="805949"/>
            <a:chExt cx="3541121" cy="3534812"/>
          </a:xfrm>
        </p:grpSpPr>
        <p:sp>
          <p:nvSpPr>
            <p:cNvPr id="2" name="Ellipse 1">
              <a:extLst>
                <a:ext uri="{FF2B5EF4-FFF2-40B4-BE49-F238E27FC236}">
                  <a16:creationId xmlns:a16="http://schemas.microsoft.com/office/drawing/2014/main" id="{899E42E9-0799-4A57-AAB7-E377D46EC7C8}"/>
                </a:ext>
              </a:extLst>
            </p:cNvPr>
            <p:cNvSpPr/>
            <p:nvPr/>
          </p:nvSpPr>
          <p:spPr>
            <a:xfrm>
              <a:off x="6547096" y="805949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Messenger</a:t>
              </a:r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1F7BC17C-F792-4D3F-AD29-CDA6D16AD04F}"/>
                </a:ext>
              </a:extLst>
            </p:cNvPr>
            <p:cNvSpPr/>
            <p:nvPr/>
          </p:nvSpPr>
          <p:spPr>
            <a:xfrm>
              <a:off x="8497959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6B9B263F-933E-4FE2-B7DC-37D18A50B225}"/>
                </a:ext>
              </a:extLst>
            </p:cNvPr>
            <p:cNvSpPr/>
            <p:nvPr/>
          </p:nvSpPr>
          <p:spPr>
            <a:xfrm>
              <a:off x="9233453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E31370C6-FD5F-4712-A3D3-28334F2A7E80}"/>
                </a:ext>
              </a:extLst>
            </p:cNvPr>
            <p:cNvSpPr/>
            <p:nvPr/>
          </p:nvSpPr>
          <p:spPr>
            <a:xfrm>
              <a:off x="8143464" y="80594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8E59B188-B4E0-44CF-B25F-87FFF354507F}"/>
                </a:ext>
              </a:extLst>
            </p:cNvPr>
            <p:cNvSpPr/>
            <p:nvPr/>
          </p:nvSpPr>
          <p:spPr>
            <a:xfrm>
              <a:off x="7643195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81649DB2-4E8A-4BE0-A538-91396C628443}"/>
                </a:ext>
              </a:extLst>
            </p:cNvPr>
            <p:cNvCxnSpPr>
              <a:stCxn id="7" idx="4"/>
              <a:endCxn id="8" idx="0"/>
            </p:cNvCxnSpPr>
            <p:nvPr/>
          </p:nvCxnSpPr>
          <p:spPr>
            <a:xfrm flipH="1">
              <a:off x="8070577" y="1638041"/>
              <a:ext cx="500269" cy="61203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Gerader Verbinder 10">
              <a:extLst>
                <a:ext uri="{FF2B5EF4-FFF2-40B4-BE49-F238E27FC236}">
                  <a16:creationId xmlns:a16="http://schemas.microsoft.com/office/drawing/2014/main" id="{195F3054-4F54-4E13-84A0-073A9AA75F88}"/>
                </a:ext>
              </a:extLst>
            </p:cNvPr>
            <p:cNvCxnSpPr>
              <a:cxnSpLocks/>
              <a:stCxn id="6" idx="2"/>
              <a:endCxn id="8" idx="6"/>
            </p:cNvCxnSpPr>
            <p:nvPr/>
          </p:nvCxnSpPr>
          <p:spPr>
            <a:xfrm flipH="1">
              <a:off x="8497959" y="2666120"/>
              <a:ext cx="735494" cy="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8004DADB-CDA8-4252-9333-FC53CD0B6F7B}"/>
                </a:ext>
              </a:extLst>
            </p:cNvPr>
            <p:cNvCxnSpPr>
              <a:cxnSpLocks/>
              <a:stCxn id="5" idx="1"/>
              <a:endCxn id="8" idx="4"/>
            </p:cNvCxnSpPr>
            <p:nvPr/>
          </p:nvCxnSpPr>
          <p:spPr>
            <a:xfrm flipH="1" flipV="1">
              <a:off x="8070577" y="3082166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29D8BC2A-E17C-4FD6-A32A-E3DAA40BFF3E}"/>
                </a:ext>
              </a:extLst>
            </p:cNvPr>
            <p:cNvCxnSpPr>
              <a:cxnSpLocks/>
              <a:stCxn id="2" idx="4"/>
              <a:endCxn id="8" idx="1"/>
            </p:cNvCxnSpPr>
            <p:nvPr/>
          </p:nvCxnSpPr>
          <p:spPr>
            <a:xfrm>
              <a:off x="7095146" y="1823571"/>
              <a:ext cx="673226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99" name="Gruppieren 98">
            <a:extLst>
              <a:ext uri="{FF2B5EF4-FFF2-40B4-BE49-F238E27FC236}">
                <a16:creationId xmlns:a16="http://schemas.microsoft.com/office/drawing/2014/main" id="{4F7CCF55-8E98-40C3-8C2C-CB49E57A5854}"/>
              </a:ext>
            </a:extLst>
          </p:cNvPr>
          <p:cNvGrpSpPr/>
          <p:nvPr/>
        </p:nvGrpSpPr>
        <p:grpSpPr>
          <a:xfrm>
            <a:off x="958088" y="504826"/>
            <a:ext cx="2842073" cy="3534812"/>
            <a:chOff x="958088" y="504826"/>
            <a:chExt cx="2842073" cy="3534812"/>
          </a:xfrm>
        </p:grpSpPr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FB208070-F9B1-4BAF-858B-4FE47DA986D3}"/>
                </a:ext>
              </a:extLst>
            </p:cNvPr>
            <p:cNvSpPr/>
            <p:nvPr/>
          </p:nvSpPr>
          <p:spPr>
            <a:xfrm>
              <a:off x="994534" y="504826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Zeit</a:t>
              </a:r>
            </a:p>
          </p:txBody>
        </p:sp>
        <p:sp>
          <p:nvSpPr>
            <p:cNvPr id="33" name="Ellipse 32">
              <a:extLst>
                <a:ext uri="{FF2B5EF4-FFF2-40B4-BE49-F238E27FC236}">
                  <a16:creationId xmlns:a16="http://schemas.microsoft.com/office/drawing/2014/main" id="{DEC1713A-0D2F-4930-8ED0-280CA5A0825D}"/>
                </a:ext>
              </a:extLst>
            </p:cNvPr>
            <p:cNvSpPr/>
            <p:nvPr/>
          </p:nvSpPr>
          <p:spPr>
            <a:xfrm>
              <a:off x="2945397" y="320754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4" name="Ellipse 33">
              <a:extLst>
                <a:ext uri="{FF2B5EF4-FFF2-40B4-BE49-F238E27FC236}">
                  <a16:creationId xmlns:a16="http://schemas.microsoft.com/office/drawing/2014/main" id="{14CD4C20-1402-4440-B83E-719C0063D29D}"/>
                </a:ext>
              </a:extLst>
            </p:cNvPr>
            <p:cNvSpPr/>
            <p:nvPr/>
          </p:nvSpPr>
          <p:spPr>
            <a:xfrm>
              <a:off x="958088" y="320754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D3191E5F-F4A4-43DA-B2A1-C67C70F94772}"/>
                </a:ext>
              </a:extLst>
            </p:cNvPr>
            <p:cNvSpPr/>
            <p:nvPr/>
          </p:nvSpPr>
          <p:spPr>
            <a:xfrm>
              <a:off x="2590902" y="504826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00048F54-F113-41F3-AE73-B14D6D7E59FE}"/>
                </a:ext>
              </a:extLst>
            </p:cNvPr>
            <p:cNvSpPr/>
            <p:nvPr/>
          </p:nvSpPr>
          <p:spPr>
            <a:xfrm>
              <a:off x="2090633" y="1948951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D2E93EB2-F10E-4043-BC00-CB36E8E4EFE5}"/>
                </a:ext>
              </a:extLst>
            </p:cNvPr>
            <p:cNvCxnSpPr>
              <a:stCxn id="35" idx="4"/>
              <a:endCxn id="36" idx="0"/>
            </p:cNvCxnSpPr>
            <p:nvPr/>
          </p:nvCxnSpPr>
          <p:spPr>
            <a:xfrm flipH="1">
              <a:off x="2518015" y="1336918"/>
              <a:ext cx="500269" cy="612033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AAFE2E94-E8AB-4953-9E5F-78D60F7E9174}"/>
                </a:ext>
              </a:extLst>
            </p:cNvPr>
            <p:cNvCxnSpPr>
              <a:cxnSpLocks/>
              <a:stCxn id="34" idx="2"/>
              <a:endCxn id="36" idx="3"/>
            </p:cNvCxnSpPr>
            <p:nvPr/>
          </p:nvCxnSpPr>
          <p:spPr>
            <a:xfrm flipV="1">
              <a:off x="958088" y="2659186"/>
              <a:ext cx="1257722" cy="964406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0790D4A2-49B9-4300-8C9A-DCD77A9A7CDB}"/>
                </a:ext>
              </a:extLst>
            </p:cNvPr>
            <p:cNvCxnSpPr>
              <a:cxnSpLocks/>
              <a:stCxn id="33" idx="1"/>
              <a:endCxn id="36" idx="4"/>
            </p:cNvCxnSpPr>
            <p:nvPr/>
          </p:nvCxnSpPr>
          <p:spPr>
            <a:xfrm flipH="1" flipV="1">
              <a:off x="2518015" y="2781043"/>
              <a:ext cx="552559" cy="548360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2D393A59-961C-4133-8294-8F5A8D074B78}"/>
                </a:ext>
              </a:extLst>
            </p:cNvPr>
            <p:cNvCxnSpPr>
              <a:cxnSpLocks/>
              <a:stCxn id="32" idx="4"/>
              <a:endCxn id="36" idx="2"/>
            </p:cNvCxnSpPr>
            <p:nvPr/>
          </p:nvCxnSpPr>
          <p:spPr>
            <a:xfrm>
              <a:off x="1542584" y="1522448"/>
              <a:ext cx="548049" cy="842549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68" name="Gerader Verbinder 67">
            <a:extLst>
              <a:ext uri="{FF2B5EF4-FFF2-40B4-BE49-F238E27FC236}">
                <a16:creationId xmlns:a16="http://schemas.microsoft.com/office/drawing/2014/main" id="{C6E1336B-70DD-4C0D-B9D5-4C4B75238CAE}"/>
              </a:ext>
            </a:extLst>
          </p:cNvPr>
          <p:cNvCxnSpPr>
            <a:cxnSpLocks/>
            <a:stCxn id="8" idx="2"/>
            <a:endCxn id="36" idx="6"/>
          </p:cNvCxnSpPr>
          <p:nvPr/>
        </p:nvCxnSpPr>
        <p:spPr>
          <a:xfrm flipH="1">
            <a:off x="2945397" y="2364997"/>
            <a:ext cx="5742700" cy="0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5E835523-00DC-4DEC-94C3-8CF30A16C208}"/>
              </a:ext>
            </a:extLst>
          </p:cNvPr>
          <p:cNvCxnSpPr>
            <a:cxnSpLocks/>
            <a:stCxn id="8" idx="3"/>
            <a:endCxn id="58" idx="0"/>
          </p:cNvCxnSpPr>
          <p:nvPr/>
        </p:nvCxnSpPr>
        <p:spPr>
          <a:xfrm flipH="1">
            <a:off x="8232244" y="2659186"/>
            <a:ext cx="581030" cy="2011434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5" name="Textfeld 74">
            <a:extLst>
              <a:ext uri="{FF2B5EF4-FFF2-40B4-BE49-F238E27FC236}">
                <a16:creationId xmlns:a16="http://schemas.microsoft.com/office/drawing/2014/main" id="{89279D0E-379B-443C-A88A-AB4682FF656C}"/>
              </a:ext>
            </a:extLst>
          </p:cNvPr>
          <p:cNvSpPr txBox="1"/>
          <p:nvPr/>
        </p:nvSpPr>
        <p:spPr>
          <a:xfrm>
            <a:off x="8425230" y="321025"/>
            <a:ext cx="38804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484648C7-9900-420E-BA72-A13A2A95D30A}"/>
              </a:ext>
            </a:extLst>
          </p:cNvPr>
          <p:cNvSpPr txBox="1"/>
          <p:nvPr/>
        </p:nvSpPr>
        <p:spPr>
          <a:xfrm>
            <a:off x="9970243" y="433669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6F7E2503-074A-4C6F-8CE6-7E01D388A5D0}"/>
              </a:ext>
            </a:extLst>
          </p:cNvPr>
          <p:cNvSpPr txBox="1"/>
          <p:nvPr/>
        </p:nvSpPr>
        <p:spPr>
          <a:xfrm>
            <a:off x="10931353" y="1642934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5FAC9E90-22EE-471C-868A-EE2FA5407BC6}"/>
              </a:ext>
            </a:extLst>
          </p:cNvPr>
          <p:cNvSpPr txBox="1"/>
          <p:nvPr/>
        </p:nvSpPr>
        <p:spPr>
          <a:xfrm>
            <a:off x="10397625" y="3207546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834CFE4-0B1C-40D5-81F7-670779CC5130}"/>
              </a:ext>
            </a:extLst>
          </p:cNvPr>
          <p:cNvSpPr txBox="1"/>
          <p:nvPr/>
        </p:nvSpPr>
        <p:spPr>
          <a:xfrm>
            <a:off x="9474016" y="1827600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</a:p>
        </p:txBody>
      </p: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D21F8910-CF93-4EAB-8E30-BF8B03C3C106}"/>
              </a:ext>
            </a:extLst>
          </p:cNvPr>
          <p:cNvGrpSpPr/>
          <p:nvPr/>
        </p:nvGrpSpPr>
        <p:grpSpPr>
          <a:xfrm>
            <a:off x="1697192" y="191807"/>
            <a:ext cx="2360439" cy="3255853"/>
            <a:chOff x="1697192" y="191807"/>
            <a:chExt cx="2360439" cy="3255853"/>
          </a:xfrm>
        </p:grpSpPr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EC95E034-BB8C-4F30-A394-8E55FBB21911}"/>
                </a:ext>
              </a:extLst>
            </p:cNvPr>
            <p:cNvSpPr txBox="1"/>
            <p:nvPr/>
          </p:nvSpPr>
          <p:spPr>
            <a:xfrm>
              <a:off x="1697192" y="191807"/>
              <a:ext cx="38804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B460D218-2251-43DB-B315-2E716B8BAA62}"/>
                </a:ext>
              </a:extLst>
            </p:cNvPr>
            <p:cNvSpPr txBox="1"/>
            <p:nvPr/>
          </p:nvSpPr>
          <p:spPr>
            <a:xfrm>
              <a:off x="3242205" y="304451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9BCBBE5A-3922-42AD-A75C-AC244989CCFF}"/>
                </a:ext>
              </a:extLst>
            </p:cNvPr>
            <p:cNvSpPr txBox="1"/>
            <p:nvPr/>
          </p:nvSpPr>
          <p:spPr>
            <a:xfrm>
              <a:off x="1724314" y="3047045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89" name="Textfeld 88">
              <a:extLst>
                <a:ext uri="{FF2B5EF4-FFF2-40B4-BE49-F238E27FC236}">
                  <a16:creationId xmlns:a16="http://schemas.microsoft.com/office/drawing/2014/main" id="{AF1673EA-D4C3-47D4-B3A6-66DEFF5D8442}"/>
                </a:ext>
              </a:extLst>
            </p:cNvPr>
            <p:cNvSpPr txBox="1"/>
            <p:nvPr/>
          </p:nvSpPr>
          <p:spPr>
            <a:xfrm>
              <a:off x="3669587" y="3078328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4</a:t>
              </a: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7574ADF3-8EC9-459E-B0E9-9877722F8828}"/>
                </a:ext>
              </a:extLst>
            </p:cNvPr>
            <p:cNvSpPr txBox="1"/>
            <p:nvPr/>
          </p:nvSpPr>
          <p:spPr>
            <a:xfrm>
              <a:off x="2745978" y="169838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</p:grpSp>
      <p:sp>
        <p:nvSpPr>
          <p:cNvPr id="96" name="Textfeld 95">
            <a:extLst>
              <a:ext uri="{FF2B5EF4-FFF2-40B4-BE49-F238E27FC236}">
                <a16:creationId xmlns:a16="http://schemas.microsoft.com/office/drawing/2014/main" id="{77527FA1-7B68-49B2-9BAA-2D908F49EE54}"/>
              </a:ext>
            </a:extLst>
          </p:cNvPr>
          <p:cNvSpPr txBox="1"/>
          <p:nvPr/>
        </p:nvSpPr>
        <p:spPr>
          <a:xfrm>
            <a:off x="2889076" y="2290144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11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B6E128E6-BB67-4CB2-8057-6A782F3C3897}"/>
              </a:ext>
            </a:extLst>
          </p:cNvPr>
          <p:cNvSpPr txBox="1"/>
          <p:nvPr/>
        </p:nvSpPr>
        <p:spPr>
          <a:xfrm>
            <a:off x="8141805" y="1893074"/>
            <a:ext cx="8422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12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F901582-2AC6-4F64-A06D-6095F216074B}"/>
              </a:ext>
            </a:extLst>
          </p:cNvPr>
          <p:cNvGrpSpPr/>
          <p:nvPr/>
        </p:nvGrpSpPr>
        <p:grpSpPr>
          <a:xfrm>
            <a:off x="5770578" y="4201265"/>
            <a:ext cx="4738938" cy="2560042"/>
            <a:chOff x="3595131" y="4089551"/>
            <a:chExt cx="4738938" cy="2560042"/>
          </a:xfrm>
        </p:grpSpPr>
        <p:grpSp>
          <p:nvGrpSpPr>
            <p:cNvPr id="53" name="Gruppieren 52">
              <a:extLst>
                <a:ext uri="{FF2B5EF4-FFF2-40B4-BE49-F238E27FC236}">
                  <a16:creationId xmlns:a16="http://schemas.microsoft.com/office/drawing/2014/main" id="{9A03040C-89E0-450B-BC4C-69DC266CD036}"/>
                </a:ext>
              </a:extLst>
            </p:cNvPr>
            <p:cNvGrpSpPr/>
            <p:nvPr/>
          </p:nvGrpSpPr>
          <p:grpSpPr>
            <a:xfrm>
              <a:off x="3611318" y="4558906"/>
              <a:ext cx="4463119" cy="2090687"/>
              <a:chOff x="5625098" y="2250074"/>
              <a:chExt cx="4463119" cy="2090687"/>
            </a:xfrm>
          </p:grpSpPr>
          <p:sp>
            <p:nvSpPr>
              <p:cNvPr id="54" name="Ellipse 53">
                <a:extLst>
                  <a:ext uri="{FF2B5EF4-FFF2-40B4-BE49-F238E27FC236}">
                    <a16:creationId xmlns:a16="http://schemas.microsoft.com/office/drawing/2014/main" id="{C09D36A3-3F5B-43D4-87A3-76A3523F4845}"/>
                  </a:ext>
                </a:extLst>
              </p:cNvPr>
              <p:cNvSpPr/>
              <p:nvPr/>
            </p:nvSpPr>
            <p:spPr>
              <a:xfrm>
                <a:off x="5625098" y="2999858"/>
                <a:ext cx="1096099" cy="10176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Server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Moodle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5" name="Ellipse 54">
                <a:extLst>
                  <a:ext uri="{FF2B5EF4-FFF2-40B4-BE49-F238E27FC236}">
                    <a16:creationId xmlns:a16="http://schemas.microsoft.com/office/drawing/2014/main" id="{43B99A43-C997-4CA5-BC85-E77822F894E8}"/>
                  </a:ext>
                </a:extLst>
              </p:cNvPr>
              <p:cNvSpPr/>
              <p:nvPr/>
            </p:nvSpPr>
            <p:spPr>
              <a:xfrm>
                <a:off x="8497959" y="3508669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6" name="Ellipse 55">
                <a:extLst>
                  <a:ext uri="{FF2B5EF4-FFF2-40B4-BE49-F238E27FC236}">
                    <a16:creationId xmlns:a16="http://schemas.microsoft.com/office/drawing/2014/main" id="{796A5D3E-B66A-470E-BE09-3B54CAB308CE}"/>
                  </a:ext>
                </a:extLst>
              </p:cNvPr>
              <p:cNvSpPr/>
              <p:nvPr/>
            </p:nvSpPr>
            <p:spPr>
              <a:xfrm>
                <a:off x="9233453" y="2250074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7" name="Ellipse 56">
                <a:extLst>
                  <a:ext uri="{FF2B5EF4-FFF2-40B4-BE49-F238E27FC236}">
                    <a16:creationId xmlns:a16="http://schemas.microsoft.com/office/drawing/2014/main" id="{4DB5DBDF-70B2-4EA4-8B87-244272CA4E43}"/>
                  </a:ext>
                </a:extLst>
              </p:cNvPr>
              <p:cNvSpPr/>
              <p:nvPr/>
            </p:nvSpPr>
            <p:spPr>
              <a:xfrm>
                <a:off x="6913608" y="3508669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58" name="Ellipse 57">
                <a:extLst>
                  <a:ext uri="{FF2B5EF4-FFF2-40B4-BE49-F238E27FC236}">
                    <a16:creationId xmlns:a16="http://schemas.microsoft.com/office/drawing/2014/main" id="{F66BC3AF-CE9A-4B0D-A8CE-3E9559A0A748}"/>
                  </a:ext>
                </a:extLst>
              </p:cNvPr>
              <p:cNvSpPr/>
              <p:nvPr/>
            </p:nvSpPr>
            <p:spPr>
              <a:xfrm>
                <a:off x="7643195" y="2250074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Router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cxnSp>
            <p:nvCxnSpPr>
              <p:cNvPr id="59" name="Gerader Verbinder 58">
                <a:extLst>
                  <a:ext uri="{FF2B5EF4-FFF2-40B4-BE49-F238E27FC236}">
                    <a16:creationId xmlns:a16="http://schemas.microsoft.com/office/drawing/2014/main" id="{CD8B7EA0-9D61-4B66-AF00-7C062A8D2708}"/>
                  </a:ext>
                </a:extLst>
              </p:cNvPr>
              <p:cNvCxnSpPr>
                <a:cxnSpLocks/>
                <a:stCxn id="57" idx="0"/>
                <a:endCxn id="58" idx="3"/>
              </p:cNvCxnSpPr>
              <p:nvPr/>
            </p:nvCxnSpPr>
            <p:spPr>
              <a:xfrm flipV="1">
                <a:off x="7340990" y="2960309"/>
                <a:ext cx="427382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0" name="Gerader Verbinder 59">
                <a:extLst>
                  <a:ext uri="{FF2B5EF4-FFF2-40B4-BE49-F238E27FC236}">
                    <a16:creationId xmlns:a16="http://schemas.microsoft.com/office/drawing/2014/main" id="{C8CA7FBB-3657-45EB-BFEF-FCC1C7275C7D}"/>
                  </a:ext>
                </a:extLst>
              </p:cNvPr>
              <p:cNvCxnSpPr>
                <a:cxnSpLocks/>
                <a:stCxn id="56" idx="2"/>
                <a:endCxn id="58" idx="6"/>
              </p:cNvCxnSpPr>
              <p:nvPr/>
            </p:nvCxnSpPr>
            <p:spPr>
              <a:xfrm flipH="1">
                <a:off x="8497959" y="2666120"/>
                <a:ext cx="735494" cy="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1" name="Gerader Verbinder 60">
                <a:extLst>
                  <a:ext uri="{FF2B5EF4-FFF2-40B4-BE49-F238E27FC236}">
                    <a16:creationId xmlns:a16="http://schemas.microsoft.com/office/drawing/2014/main" id="{CF6FA71D-336C-4D7B-86D7-6ABF8D6101DD}"/>
                  </a:ext>
                </a:extLst>
              </p:cNvPr>
              <p:cNvCxnSpPr>
                <a:cxnSpLocks/>
                <a:stCxn id="55" idx="1"/>
                <a:endCxn id="58" idx="4"/>
              </p:cNvCxnSpPr>
              <p:nvPr/>
            </p:nvCxnSpPr>
            <p:spPr>
              <a:xfrm flipH="1" flipV="1">
                <a:off x="8070577" y="3082166"/>
                <a:ext cx="552559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2" name="Gerader Verbinder 61">
                <a:extLst>
                  <a:ext uri="{FF2B5EF4-FFF2-40B4-BE49-F238E27FC236}">
                    <a16:creationId xmlns:a16="http://schemas.microsoft.com/office/drawing/2014/main" id="{B882250A-B1EF-4107-9947-42283636F6B2}"/>
                  </a:ext>
                </a:extLst>
              </p:cNvPr>
              <p:cNvCxnSpPr>
                <a:cxnSpLocks/>
                <a:stCxn id="54" idx="0"/>
                <a:endCxn id="58" idx="2"/>
              </p:cNvCxnSpPr>
              <p:nvPr/>
            </p:nvCxnSpPr>
            <p:spPr>
              <a:xfrm flipV="1">
                <a:off x="6173148" y="2666120"/>
                <a:ext cx="1470047" cy="333738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01" name="Gruppieren 100">
              <a:extLst>
                <a:ext uri="{FF2B5EF4-FFF2-40B4-BE49-F238E27FC236}">
                  <a16:creationId xmlns:a16="http://schemas.microsoft.com/office/drawing/2014/main" id="{FA6822AF-F040-45AA-AABF-2D41549E8C2B}"/>
                </a:ext>
              </a:extLst>
            </p:cNvPr>
            <p:cNvGrpSpPr/>
            <p:nvPr/>
          </p:nvGrpSpPr>
          <p:grpSpPr>
            <a:xfrm>
              <a:off x="3595131" y="4232145"/>
              <a:ext cx="4738938" cy="1585356"/>
              <a:chOff x="3595131" y="4232145"/>
              <a:chExt cx="4738938" cy="1585356"/>
            </a:xfrm>
          </p:grpSpPr>
          <p:sp>
            <p:nvSpPr>
              <p:cNvPr id="91" name="Textfeld 90">
                <a:extLst>
                  <a:ext uri="{FF2B5EF4-FFF2-40B4-BE49-F238E27FC236}">
                    <a16:creationId xmlns:a16="http://schemas.microsoft.com/office/drawing/2014/main" id="{2A67B1BB-8A1A-4EDD-9ECF-BBB4D6B1E965}"/>
                  </a:ext>
                </a:extLst>
              </p:cNvPr>
              <p:cNvSpPr txBox="1"/>
              <p:nvPr/>
            </p:nvSpPr>
            <p:spPr>
              <a:xfrm>
                <a:off x="3595131" y="4987488"/>
                <a:ext cx="388044" cy="369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92" name="Textfeld 91">
                <a:extLst>
                  <a:ext uri="{FF2B5EF4-FFF2-40B4-BE49-F238E27FC236}">
                    <a16:creationId xmlns:a16="http://schemas.microsoft.com/office/drawing/2014/main" id="{DD89A886-D094-4AC9-819C-E531FF78727A}"/>
                  </a:ext>
                </a:extLst>
              </p:cNvPr>
              <p:cNvSpPr txBox="1"/>
              <p:nvPr/>
            </p:nvSpPr>
            <p:spPr>
              <a:xfrm>
                <a:off x="5048960" y="5448169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2</a:t>
                </a:r>
              </a:p>
            </p:txBody>
          </p:sp>
          <p:sp>
            <p:nvSpPr>
              <p:cNvPr id="93" name="Textfeld 92">
                <a:extLst>
                  <a:ext uri="{FF2B5EF4-FFF2-40B4-BE49-F238E27FC236}">
                    <a16:creationId xmlns:a16="http://schemas.microsoft.com/office/drawing/2014/main" id="{12343F7D-33B1-43C9-8334-D1B532066C7C}"/>
                  </a:ext>
                </a:extLst>
              </p:cNvPr>
              <p:cNvSpPr txBox="1"/>
              <p:nvPr/>
            </p:nvSpPr>
            <p:spPr>
              <a:xfrm>
                <a:off x="6657904" y="5427425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3</a:t>
                </a:r>
              </a:p>
            </p:txBody>
          </p:sp>
          <p:sp>
            <p:nvSpPr>
              <p:cNvPr id="94" name="Textfeld 93">
                <a:extLst>
                  <a:ext uri="{FF2B5EF4-FFF2-40B4-BE49-F238E27FC236}">
                    <a16:creationId xmlns:a16="http://schemas.microsoft.com/office/drawing/2014/main" id="{52855BD1-86C2-44B5-A46C-306053F3A5B0}"/>
                  </a:ext>
                </a:extLst>
              </p:cNvPr>
              <p:cNvSpPr txBox="1"/>
              <p:nvPr/>
            </p:nvSpPr>
            <p:spPr>
              <a:xfrm>
                <a:off x="7946025" y="5058093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4</a:t>
                </a:r>
              </a:p>
            </p:txBody>
          </p:sp>
          <p:sp>
            <p:nvSpPr>
              <p:cNvPr id="95" name="Textfeld 94">
                <a:extLst>
                  <a:ext uri="{FF2B5EF4-FFF2-40B4-BE49-F238E27FC236}">
                    <a16:creationId xmlns:a16="http://schemas.microsoft.com/office/drawing/2014/main" id="{BCB9CDC5-1A6F-4F6B-B6E2-DF8F435F747F}"/>
                  </a:ext>
                </a:extLst>
              </p:cNvPr>
              <p:cNvSpPr txBox="1"/>
              <p:nvPr/>
            </p:nvSpPr>
            <p:spPr>
              <a:xfrm>
                <a:off x="6321324" y="4232145"/>
                <a:ext cx="3880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98" name="Textfeld 97">
              <a:extLst>
                <a:ext uri="{FF2B5EF4-FFF2-40B4-BE49-F238E27FC236}">
                  <a16:creationId xmlns:a16="http://schemas.microsoft.com/office/drawing/2014/main" id="{DE57C937-8D96-47B2-89C0-01D347B33606}"/>
                </a:ext>
              </a:extLst>
            </p:cNvPr>
            <p:cNvSpPr txBox="1"/>
            <p:nvPr/>
          </p:nvSpPr>
          <p:spPr>
            <a:xfrm>
              <a:off x="5450861" y="4089551"/>
              <a:ext cx="84222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13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D0DF1F64-78BB-4CAD-BA26-921C8910FBE4}"/>
              </a:ext>
            </a:extLst>
          </p:cNvPr>
          <p:cNvGrpSpPr/>
          <p:nvPr/>
        </p:nvGrpSpPr>
        <p:grpSpPr>
          <a:xfrm>
            <a:off x="5515290" y="2721498"/>
            <a:ext cx="872880" cy="1266047"/>
            <a:chOff x="5515290" y="2721498"/>
            <a:chExt cx="872880" cy="1266047"/>
          </a:xfrm>
        </p:grpSpPr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AE87B441-3AE0-48CB-BE54-0578F2FB980E}"/>
                </a:ext>
              </a:extLst>
            </p:cNvPr>
            <p:cNvSpPr txBox="1"/>
            <p:nvPr/>
          </p:nvSpPr>
          <p:spPr>
            <a:xfrm>
              <a:off x="5989218" y="2831308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D39C68BB-FD7C-4AFC-8102-D279F41D875E}"/>
                </a:ext>
              </a:extLst>
            </p:cNvPr>
            <p:cNvSpPr txBox="1"/>
            <p:nvPr/>
          </p:nvSpPr>
          <p:spPr>
            <a:xfrm>
              <a:off x="5515290" y="2721498"/>
              <a:ext cx="63674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15</a:t>
              </a:r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03015F62-61A1-40CE-951A-FAC78E4496AC}"/>
                </a:ext>
              </a:extLst>
            </p:cNvPr>
            <p:cNvSpPr/>
            <p:nvPr/>
          </p:nvSpPr>
          <p:spPr>
            <a:xfrm>
              <a:off x="5533406" y="3155453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1B114B86-B9B0-42A4-8602-89E26BB3F319}"/>
              </a:ext>
            </a:extLst>
          </p:cNvPr>
          <p:cNvGrpSpPr/>
          <p:nvPr/>
        </p:nvGrpSpPr>
        <p:grpSpPr>
          <a:xfrm>
            <a:off x="920707" y="4282931"/>
            <a:ext cx="3743812" cy="2536229"/>
            <a:chOff x="920707" y="4282931"/>
            <a:chExt cx="3743812" cy="2536229"/>
          </a:xfrm>
        </p:grpSpPr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44560F47-FC84-4C56-970C-837C67D85AA5}"/>
                </a:ext>
              </a:extLst>
            </p:cNvPr>
            <p:cNvSpPr txBox="1"/>
            <p:nvPr/>
          </p:nvSpPr>
          <p:spPr>
            <a:xfrm>
              <a:off x="920707" y="5157055"/>
              <a:ext cx="388044" cy="36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196040C5-B5FC-4032-9011-962A96877BAB}"/>
                </a:ext>
              </a:extLst>
            </p:cNvPr>
            <p:cNvSpPr txBox="1"/>
            <p:nvPr/>
          </p:nvSpPr>
          <p:spPr>
            <a:xfrm>
              <a:off x="2374536" y="5617736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70" name="Textfeld 69">
              <a:extLst>
                <a:ext uri="{FF2B5EF4-FFF2-40B4-BE49-F238E27FC236}">
                  <a16:creationId xmlns:a16="http://schemas.microsoft.com/office/drawing/2014/main" id="{0B6869F0-1DAA-412B-9CF9-0E838A6554B9}"/>
                </a:ext>
              </a:extLst>
            </p:cNvPr>
            <p:cNvSpPr txBox="1"/>
            <p:nvPr/>
          </p:nvSpPr>
          <p:spPr>
            <a:xfrm>
              <a:off x="3983480" y="559699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3</a:t>
              </a:r>
            </a:p>
          </p:txBody>
        </p: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EE463532-018B-43BD-9623-E82F5A364B9F}"/>
                </a:ext>
              </a:extLst>
            </p:cNvPr>
            <p:cNvSpPr txBox="1"/>
            <p:nvPr/>
          </p:nvSpPr>
          <p:spPr>
            <a:xfrm>
              <a:off x="3646900" y="4401712"/>
              <a:ext cx="3880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5</a:t>
              </a:r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E3B6011A-4A1D-483D-8995-B1A931D40257}"/>
                </a:ext>
              </a:extLst>
            </p:cNvPr>
            <p:cNvGrpSpPr/>
            <p:nvPr/>
          </p:nvGrpSpPr>
          <p:grpSpPr>
            <a:xfrm>
              <a:off x="936894" y="4282931"/>
              <a:ext cx="3727625" cy="2536229"/>
              <a:chOff x="936894" y="4282931"/>
              <a:chExt cx="3727625" cy="2536229"/>
            </a:xfrm>
          </p:grpSpPr>
          <p:sp>
            <p:nvSpPr>
              <p:cNvPr id="74" name="Ellipse 73">
                <a:extLst>
                  <a:ext uri="{FF2B5EF4-FFF2-40B4-BE49-F238E27FC236}">
                    <a16:creationId xmlns:a16="http://schemas.microsoft.com/office/drawing/2014/main" id="{45BB3249-A740-40E4-A0FD-00A08659860D}"/>
                  </a:ext>
                </a:extLst>
              </p:cNvPr>
              <p:cNvSpPr/>
              <p:nvPr/>
            </p:nvSpPr>
            <p:spPr>
              <a:xfrm>
                <a:off x="936894" y="5478257"/>
                <a:ext cx="1096099" cy="101762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Server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BBB</a:t>
                </a:r>
              </a:p>
            </p:txBody>
          </p:sp>
          <p:sp>
            <p:nvSpPr>
              <p:cNvPr id="80" name="Ellipse 79">
                <a:extLst>
                  <a:ext uri="{FF2B5EF4-FFF2-40B4-BE49-F238E27FC236}">
                    <a16:creationId xmlns:a16="http://schemas.microsoft.com/office/drawing/2014/main" id="{4C476CEF-9CBB-4C2E-86EF-D4551A38F6C2}"/>
                  </a:ext>
                </a:extLst>
              </p:cNvPr>
              <p:cNvSpPr/>
              <p:nvPr/>
            </p:nvSpPr>
            <p:spPr>
              <a:xfrm>
                <a:off x="3809755" y="5987068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82" name="Ellipse 81">
                <a:extLst>
                  <a:ext uri="{FF2B5EF4-FFF2-40B4-BE49-F238E27FC236}">
                    <a16:creationId xmlns:a16="http://schemas.microsoft.com/office/drawing/2014/main" id="{802C8FCC-AE7F-479E-9AD2-FDE86C3A5816}"/>
                  </a:ext>
                </a:extLst>
              </p:cNvPr>
              <p:cNvSpPr/>
              <p:nvPr/>
            </p:nvSpPr>
            <p:spPr>
              <a:xfrm>
                <a:off x="2225404" y="5987068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Client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sp>
            <p:nvSpPr>
              <p:cNvPr id="83" name="Ellipse 82">
                <a:extLst>
                  <a:ext uri="{FF2B5EF4-FFF2-40B4-BE49-F238E27FC236}">
                    <a16:creationId xmlns:a16="http://schemas.microsoft.com/office/drawing/2014/main" id="{AA0BA5F4-350A-4CBE-8248-A66B3F64AD4E}"/>
                  </a:ext>
                </a:extLst>
              </p:cNvPr>
              <p:cNvSpPr/>
              <p:nvPr/>
            </p:nvSpPr>
            <p:spPr>
              <a:xfrm>
                <a:off x="2954991" y="4728473"/>
                <a:ext cx="854764" cy="832092"/>
              </a:xfrm>
              <a:prstGeom prst="ellipse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Router</a:t>
                </a:r>
                <a:endPara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endParaRPr>
              </a:p>
            </p:txBody>
          </p:sp>
          <p:cxnSp>
            <p:nvCxnSpPr>
              <p:cNvPr id="84" name="Gerader Verbinder 83">
                <a:extLst>
                  <a:ext uri="{FF2B5EF4-FFF2-40B4-BE49-F238E27FC236}">
                    <a16:creationId xmlns:a16="http://schemas.microsoft.com/office/drawing/2014/main" id="{DEE7568C-30CF-4FE9-B571-6F60C9D4498C}"/>
                  </a:ext>
                </a:extLst>
              </p:cNvPr>
              <p:cNvCxnSpPr>
                <a:cxnSpLocks/>
                <a:stCxn id="82" idx="0"/>
                <a:endCxn id="83" idx="3"/>
              </p:cNvCxnSpPr>
              <p:nvPr/>
            </p:nvCxnSpPr>
            <p:spPr>
              <a:xfrm flipV="1">
                <a:off x="2652786" y="5438708"/>
                <a:ext cx="427382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2" name="Gerader Verbinder 101">
                <a:extLst>
                  <a:ext uri="{FF2B5EF4-FFF2-40B4-BE49-F238E27FC236}">
                    <a16:creationId xmlns:a16="http://schemas.microsoft.com/office/drawing/2014/main" id="{90978329-358B-4297-83FB-471FCE982CC5}"/>
                  </a:ext>
                </a:extLst>
              </p:cNvPr>
              <p:cNvCxnSpPr>
                <a:cxnSpLocks/>
                <a:stCxn id="80" idx="1"/>
                <a:endCxn id="83" idx="4"/>
              </p:cNvCxnSpPr>
              <p:nvPr/>
            </p:nvCxnSpPr>
            <p:spPr>
              <a:xfrm flipH="1" flipV="1">
                <a:off x="3382373" y="5560565"/>
                <a:ext cx="552559" cy="548360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03" name="Gerader Verbinder 102">
                <a:extLst>
                  <a:ext uri="{FF2B5EF4-FFF2-40B4-BE49-F238E27FC236}">
                    <a16:creationId xmlns:a16="http://schemas.microsoft.com/office/drawing/2014/main" id="{F0E611E0-D60B-4506-87CB-9ED92FACDBCB}"/>
                  </a:ext>
                </a:extLst>
              </p:cNvPr>
              <p:cNvCxnSpPr>
                <a:cxnSpLocks/>
                <a:stCxn id="74" idx="0"/>
                <a:endCxn id="83" idx="2"/>
              </p:cNvCxnSpPr>
              <p:nvPr/>
            </p:nvCxnSpPr>
            <p:spPr>
              <a:xfrm flipV="1">
                <a:off x="1484944" y="5144519"/>
                <a:ext cx="1470047" cy="333738"/>
              </a:xfrm>
              <a:prstGeom prst="line">
                <a:avLst/>
              </a:prstGeom>
              <a:ln w="57150"/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05" name="Textfeld 104">
                <a:extLst>
                  <a:ext uri="{FF2B5EF4-FFF2-40B4-BE49-F238E27FC236}">
                    <a16:creationId xmlns:a16="http://schemas.microsoft.com/office/drawing/2014/main" id="{4FDDEE50-F0FB-445A-ABF7-EF189792E29A}"/>
                  </a:ext>
                </a:extLst>
              </p:cNvPr>
              <p:cNvSpPr txBox="1"/>
              <p:nvPr/>
            </p:nvSpPr>
            <p:spPr>
              <a:xfrm>
                <a:off x="2848425" y="4282931"/>
                <a:ext cx="8422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2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w Cen MT" panose="020B0602020104020603"/>
                    <a:ea typeface="+mn-ea"/>
                    <a:cs typeface="+mn-cs"/>
                  </a:rPr>
                  <a:t>14</a:t>
                </a:r>
              </a:p>
            </p:txBody>
          </p:sp>
        </p:grpSp>
      </p:grpSp>
      <p:cxnSp>
        <p:nvCxnSpPr>
          <p:cNvPr id="107" name="Gerader Verbinder 106">
            <a:extLst>
              <a:ext uri="{FF2B5EF4-FFF2-40B4-BE49-F238E27FC236}">
                <a16:creationId xmlns:a16="http://schemas.microsoft.com/office/drawing/2014/main" id="{C31E0985-8090-4C88-80EA-C42F1B43CB22}"/>
              </a:ext>
            </a:extLst>
          </p:cNvPr>
          <p:cNvCxnSpPr>
            <a:cxnSpLocks/>
            <a:stCxn id="58" idx="1"/>
            <a:endCxn id="83" idx="6"/>
          </p:cNvCxnSpPr>
          <p:nvPr/>
        </p:nvCxnSpPr>
        <p:spPr>
          <a:xfrm flipH="1">
            <a:off x="3809755" y="4792477"/>
            <a:ext cx="4120284" cy="3520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Gerader Verbinder 107">
            <a:extLst>
              <a:ext uri="{FF2B5EF4-FFF2-40B4-BE49-F238E27FC236}">
                <a16:creationId xmlns:a16="http://schemas.microsoft.com/office/drawing/2014/main" id="{B111E6E8-019C-46DC-90BA-1D33C70CE1BE}"/>
              </a:ext>
            </a:extLst>
          </p:cNvPr>
          <p:cNvCxnSpPr>
            <a:cxnSpLocks/>
            <a:stCxn id="104" idx="3"/>
            <a:endCxn id="83" idx="7"/>
          </p:cNvCxnSpPr>
          <p:nvPr/>
        </p:nvCxnSpPr>
        <p:spPr>
          <a:xfrm flipH="1">
            <a:off x="3684578" y="3865688"/>
            <a:ext cx="1974005" cy="9846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Gerader Verbinder 108">
            <a:extLst>
              <a:ext uri="{FF2B5EF4-FFF2-40B4-BE49-F238E27FC236}">
                <a16:creationId xmlns:a16="http://schemas.microsoft.com/office/drawing/2014/main" id="{E928290E-07DA-4E91-A1A3-76379D9C8B32}"/>
              </a:ext>
            </a:extLst>
          </p:cNvPr>
          <p:cNvCxnSpPr>
            <a:cxnSpLocks/>
            <a:stCxn id="36" idx="5"/>
            <a:endCxn id="104" idx="2"/>
          </p:cNvCxnSpPr>
          <p:nvPr/>
        </p:nvCxnSpPr>
        <p:spPr>
          <a:xfrm>
            <a:off x="2820220" y="2659186"/>
            <a:ext cx="2713186" cy="912313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0" name="Gerader Verbinder 109">
            <a:extLst>
              <a:ext uri="{FF2B5EF4-FFF2-40B4-BE49-F238E27FC236}">
                <a16:creationId xmlns:a16="http://schemas.microsoft.com/office/drawing/2014/main" id="{8CA974EF-C274-4EC8-9B76-67978E53F027}"/>
              </a:ext>
            </a:extLst>
          </p:cNvPr>
          <p:cNvCxnSpPr>
            <a:cxnSpLocks/>
            <a:stCxn id="58" idx="1"/>
            <a:endCxn id="104" idx="6"/>
          </p:cNvCxnSpPr>
          <p:nvPr/>
        </p:nvCxnSpPr>
        <p:spPr>
          <a:xfrm flipH="1" flipV="1">
            <a:off x="6388170" y="3571499"/>
            <a:ext cx="1541869" cy="1220978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994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454F4-937F-4439-A1B0-E6E562F2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2212856"/>
            <a:ext cx="9906000" cy="2852737"/>
          </a:xfrm>
        </p:spPr>
        <p:txBody>
          <a:bodyPr/>
          <a:lstStyle/>
          <a:p>
            <a:r>
              <a:rPr lang="de-DE" cap="none" dirty="0">
                <a:latin typeface="Arial" panose="020B0604020202020204" pitchFamily="34" charset="0"/>
                <a:cs typeface="Arial" panose="020B0604020202020204" pitchFamily="34" charset="0"/>
              </a:rPr>
              <a:t>info-bw.de </a:t>
            </a:r>
            <a:br>
              <a:rPr lang="de-DE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cap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Materialpool Brückenkurs </a:t>
            </a:r>
            <a:br>
              <a:rPr lang="de-DE" cap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</a:br>
            <a:r>
              <a:rPr lang="de-DE" cap="none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Einstieg in Filius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82ED96-8201-4797-A1B1-65CB138ED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1" y="5192113"/>
            <a:ext cx="9906000" cy="1374776"/>
          </a:xfrm>
        </p:spPr>
        <p:txBody>
          <a:bodyPr/>
          <a:lstStyle/>
          <a:p>
            <a:r>
              <a:rPr lang="de-DE" dirty="0"/>
              <a:t>Alle Aufgaben vollständig bearbeiten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7F91CC3-52C8-4CBD-9B49-B96572AE2D1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959" y="357540"/>
            <a:ext cx="5358904" cy="2893808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88258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5936A-B2C7-4D06-BB0B-835EE574A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Topologien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E01B51-E3CB-4475-B294-C0ED99360A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Wie Netzwerke Physisch aufgebaut werden</a:t>
            </a:r>
          </a:p>
        </p:txBody>
      </p:sp>
    </p:spTree>
    <p:extLst>
      <p:ext uri="{BB962C8B-B14F-4D97-AF65-F5344CB8AC3E}">
        <p14:creationId xmlns:p14="http://schemas.microsoft.com/office/powerpoint/2010/main" val="1026107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CF5E2FD7-1FF2-458A-9F56-DC834530CB3E}"/>
              </a:ext>
            </a:extLst>
          </p:cNvPr>
          <p:cNvSpPr/>
          <p:nvPr/>
        </p:nvSpPr>
        <p:spPr>
          <a:xfrm>
            <a:off x="1933269" y="1693782"/>
            <a:ext cx="7859677" cy="42374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6937282-0246-4DD1-B6D7-722EEFD6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Topologien</a:t>
            </a:r>
          </a:p>
        </p:txBody>
      </p:sp>
      <p:pic>
        <p:nvPicPr>
          <p:cNvPr id="6" name="Grafik 5" descr="Beispiele zu Topologien lokaler Netzwerke">
            <a:hlinkClick r:id="rId2"/>
            <a:extLst>
              <a:ext uri="{FF2B5EF4-FFF2-40B4-BE49-F238E27FC236}">
                <a16:creationId xmlns:a16="http://schemas.microsoft.com/office/drawing/2014/main" id="{598F408C-D792-3BBF-9F48-81F277A6C7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908" y="2033592"/>
            <a:ext cx="7264398" cy="35578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380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37282-0246-4DD1-B6D7-722EEFD6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353073"/>
            <a:ext cx="9905998" cy="753082"/>
          </a:xfrm>
        </p:spPr>
        <p:txBody>
          <a:bodyPr/>
          <a:lstStyle/>
          <a:p>
            <a:r>
              <a:rPr lang="de-DE" dirty="0"/>
              <a:t>Topologien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87341A1-9318-D7C0-DE3D-12BBEE59D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714" y="1023427"/>
            <a:ext cx="9209816" cy="584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881130-3598-476D-A97C-5C6E9CA15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Messenger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6F1BA97-A3AD-41B3-BE74-E72F707454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Eine Wiederholung aus Klasse 7</a:t>
            </a:r>
          </a:p>
        </p:txBody>
      </p:sp>
    </p:spTree>
    <p:extLst>
      <p:ext uri="{BB962C8B-B14F-4D97-AF65-F5344CB8AC3E}">
        <p14:creationId xmlns:p14="http://schemas.microsoft.com/office/powerpoint/2010/main" val="1089341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58774-1E3F-4BF4-9C84-7BA38E893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Messenger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B83B9E-2168-46E0-8937-C4AEC2B50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249487"/>
            <a:ext cx="5939872" cy="3541714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Status einer Nachricht im Messenger</a:t>
            </a:r>
          </a:p>
          <a:p>
            <a:pPr lvl="1"/>
            <a:r>
              <a:rPr lang="de-DE" dirty="0"/>
              <a:t>geschrieben</a:t>
            </a:r>
          </a:p>
          <a:p>
            <a:pPr lvl="1"/>
            <a:r>
              <a:rPr lang="de-DE" dirty="0"/>
              <a:t>gesendet</a:t>
            </a:r>
          </a:p>
          <a:p>
            <a:pPr lvl="1"/>
            <a:r>
              <a:rPr lang="de-DE" dirty="0"/>
              <a:t>empfangen</a:t>
            </a:r>
          </a:p>
          <a:p>
            <a:pPr lvl="1"/>
            <a:r>
              <a:rPr lang="de-DE" dirty="0"/>
              <a:t>gelesen</a:t>
            </a:r>
          </a:p>
          <a:p>
            <a:r>
              <a:rPr lang="de-DE" dirty="0"/>
              <a:t>Was geschieht mit einer Nachricht für mich, wenn mein Handy aus ist?</a:t>
            </a:r>
          </a:p>
          <a:p>
            <a:pPr lvl="1"/>
            <a:r>
              <a:rPr lang="de-DE" dirty="0"/>
              <a:t>Warum geht sie nicht verloren?</a:t>
            </a:r>
          </a:p>
          <a:p>
            <a:r>
              <a:rPr lang="de-DE" dirty="0">
                <a:sym typeface="Wingdings" panose="05000000000000000000" pitchFamily="2" charset="2"/>
              </a:rPr>
              <a:t> Speicherung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B827D5D-2406-42E0-9C31-24EE334B3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780" y="1525294"/>
            <a:ext cx="4185411" cy="5196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33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E2B35-E395-4B5A-8677-CBAEC380C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Client-Server-Prinzip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6FB1034-997D-4BFF-B150-D5A6A61F4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9773" y="2596015"/>
            <a:ext cx="1075281" cy="2012336"/>
          </a:xfrm>
          <a:prstGeom prst="rect">
            <a:avLst/>
          </a:prstGeom>
        </p:spPr>
      </p:pic>
      <p:pic>
        <p:nvPicPr>
          <p:cNvPr id="6" name="Inhaltsplatzhalter 3">
            <a:extLst>
              <a:ext uri="{FF2B5EF4-FFF2-40B4-BE49-F238E27FC236}">
                <a16:creationId xmlns:a16="http://schemas.microsoft.com/office/drawing/2014/main" id="{074BA96A-8686-4410-BBA8-3C8B2D295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6353" y="2596015"/>
            <a:ext cx="1075281" cy="2012336"/>
          </a:xfrm>
          <a:prstGeom prst="rect">
            <a:avLst/>
          </a:prstGeom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C9BD824B-67B4-48AB-99EF-3BF24377764F}"/>
              </a:ext>
            </a:extLst>
          </p:cNvPr>
          <p:cNvSpPr/>
          <p:nvPr/>
        </p:nvSpPr>
        <p:spPr>
          <a:xfrm>
            <a:off x="3091856" y="3328180"/>
            <a:ext cx="4729882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464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E2B35-E395-4B5A-8677-CBAEC380C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48"/>
            <a:ext cx="9905998" cy="1478570"/>
          </a:xfrm>
        </p:spPr>
        <p:txBody>
          <a:bodyPr/>
          <a:lstStyle/>
          <a:p>
            <a:r>
              <a:rPr lang="de-DE" dirty="0"/>
              <a:t>Client-Server-Prinzip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6FB1034-997D-4BFF-B150-D5A6A61F4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9773" y="2596015"/>
            <a:ext cx="1075281" cy="2012336"/>
          </a:xfrm>
          <a:prstGeom prst="rect">
            <a:avLst/>
          </a:prstGeom>
        </p:spPr>
      </p:pic>
      <p:pic>
        <p:nvPicPr>
          <p:cNvPr id="6" name="Inhaltsplatzhalter 3">
            <a:extLst>
              <a:ext uri="{FF2B5EF4-FFF2-40B4-BE49-F238E27FC236}">
                <a16:creationId xmlns:a16="http://schemas.microsoft.com/office/drawing/2014/main" id="{074BA96A-8686-4410-BBA8-3C8B2D295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6353" y="2596015"/>
            <a:ext cx="1075281" cy="2012336"/>
          </a:xfrm>
          <a:prstGeom prst="rect">
            <a:avLst/>
          </a:prstGeom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C9BD824B-67B4-48AB-99EF-3BF24377764F}"/>
              </a:ext>
            </a:extLst>
          </p:cNvPr>
          <p:cNvSpPr/>
          <p:nvPr/>
        </p:nvSpPr>
        <p:spPr>
          <a:xfrm>
            <a:off x="2750585" y="3390279"/>
            <a:ext cx="654553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936529D-AA6C-43D8-B04B-11496B5A8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6911946" y="2953055"/>
            <a:ext cx="859091" cy="1045227"/>
          </a:xfrm>
          <a:prstGeom prst="rect">
            <a:avLst/>
          </a:prstGeom>
        </p:spPr>
      </p:pic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87325442-A3D1-418E-8914-90914E7D6F80}"/>
              </a:ext>
            </a:extLst>
          </p:cNvPr>
          <p:cNvSpPr/>
          <p:nvPr/>
        </p:nvSpPr>
        <p:spPr>
          <a:xfrm>
            <a:off x="7949123" y="3296241"/>
            <a:ext cx="654553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7343BE7-C6CE-4CD8-9C9F-C6CD5ECC9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3674837" y="2985531"/>
            <a:ext cx="859091" cy="1045227"/>
          </a:xfrm>
          <a:prstGeom prst="rect">
            <a:avLst/>
          </a:prstGeom>
        </p:spPr>
      </p:pic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E1A92020-87C3-4B42-A029-5E37E1874034}"/>
              </a:ext>
            </a:extLst>
          </p:cNvPr>
          <p:cNvSpPr/>
          <p:nvPr/>
        </p:nvSpPr>
        <p:spPr>
          <a:xfrm>
            <a:off x="4771797" y="3296241"/>
            <a:ext cx="1875682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576950E-3239-463B-9CD5-CF4E9B834654}"/>
              </a:ext>
            </a:extLst>
          </p:cNvPr>
          <p:cNvSpPr txBox="1"/>
          <p:nvPr/>
        </p:nvSpPr>
        <p:spPr>
          <a:xfrm>
            <a:off x="3503982" y="2667354"/>
            <a:ext cx="174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Sendemast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1A96875-36A3-47C7-933B-BAFC80DF5179}"/>
              </a:ext>
            </a:extLst>
          </p:cNvPr>
          <p:cNvSpPr txBox="1"/>
          <p:nvPr/>
        </p:nvSpPr>
        <p:spPr>
          <a:xfrm>
            <a:off x="6729829" y="2602468"/>
            <a:ext cx="174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Sendemast</a:t>
            </a:r>
          </a:p>
        </p:txBody>
      </p:sp>
    </p:spTree>
    <p:extLst>
      <p:ext uri="{BB962C8B-B14F-4D97-AF65-F5344CB8AC3E}">
        <p14:creationId xmlns:p14="http://schemas.microsoft.com/office/powerpoint/2010/main" val="1317367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E2B35-E395-4B5A-8677-CBAEC380C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7382"/>
            <a:ext cx="9905998" cy="1478570"/>
          </a:xfrm>
        </p:spPr>
        <p:txBody>
          <a:bodyPr/>
          <a:lstStyle/>
          <a:p>
            <a:r>
              <a:rPr lang="de-DE" dirty="0"/>
              <a:t>Client-Server-Prinzip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16FB1034-997D-4BFF-B150-D5A6A61F49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9773" y="2596015"/>
            <a:ext cx="1075281" cy="2012336"/>
          </a:xfrm>
          <a:prstGeom prst="rect">
            <a:avLst/>
          </a:prstGeom>
        </p:spPr>
      </p:pic>
      <p:pic>
        <p:nvPicPr>
          <p:cNvPr id="6" name="Inhaltsplatzhalter 3">
            <a:extLst>
              <a:ext uri="{FF2B5EF4-FFF2-40B4-BE49-F238E27FC236}">
                <a16:creationId xmlns:a16="http://schemas.microsoft.com/office/drawing/2014/main" id="{074BA96A-8686-4410-BBA8-3C8B2D295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6353" y="2596015"/>
            <a:ext cx="1075281" cy="2012336"/>
          </a:xfrm>
          <a:prstGeom prst="rect">
            <a:avLst/>
          </a:prstGeom>
        </p:spPr>
      </p:pic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C9BD824B-67B4-48AB-99EF-3BF24377764F}"/>
              </a:ext>
            </a:extLst>
          </p:cNvPr>
          <p:cNvSpPr/>
          <p:nvPr/>
        </p:nvSpPr>
        <p:spPr>
          <a:xfrm>
            <a:off x="2750585" y="3390279"/>
            <a:ext cx="654553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936529D-AA6C-43D8-B04B-11496B5A8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6911946" y="2953055"/>
            <a:ext cx="859091" cy="1045227"/>
          </a:xfrm>
          <a:prstGeom prst="rect">
            <a:avLst/>
          </a:prstGeom>
        </p:spPr>
      </p:pic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87325442-A3D1-418E-8914-90914E7D6F80}"/>
              </a:ext>
            </a:extLst>
          </p:cNvPr>
          <p:cNvSpPr/>
          <p:nvPr/>
        </p:nvSpPr>
        <p:spPr>
          <a:xfrm>
            <a:off x="7949123" y="3296241"/>
            <a:ext cx="654553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7343BE7-C6CE-4CD8-9C9F-C6CD5ECC9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 flipH="1">
            <a:off x="3674837" y="2985531"/>
            <a:ext cx="859091" cy="1045227"/>
          </a:xfrm>
          <a:prstGeom prst="rect">
            <a:avLst/>
          </a:prstGeom>
        </p:spPr>
      </p:pic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E1A92020-87C3-4B42-A029-5E37E1874034}"/>
              </a:ext>
            </a:extLst>
          </p:cNvPr>
          <p:cNvSpPr/>
          <p:nvPr/>
        </p:nvSpPr>
        <p:spPr>
          <a:xfrm>
            <a:off x="4652862" y="3296241"/>
            <a:ext cx="567447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812C272A-22B1-4ADD-BC92-FF06D7001AC8}"/>
              </a:ext>
            </a:extLst>
          </p:cNvPr>
          <p:cNvSpPr/>
          <p:nvPr/>
        </p:nvSpPr>
        <p:spPr>
          <a:xfrm>
            <a:off x="6229893" y="3296240"/>
            <a:ext cx="567447" cy="4238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pic>
        <p:nvPicPr>
          <p:cNvPr id="5" name="Grafik 4" descr="Datenbank">
            <a:extLst>
              <a:ext uri="{FF2B5EF4-FFF2-40B4-BE49-F238E27FC236}">
                <a16:creationId xmlns:a16="http://schemas.microsoft.com/office/drawing/2014/main" id="{091A14BB-3F3F-4B5A-962A-55C3FE29E5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88199" y="2971800"/>
            <a:ext cx="914400" cy="914400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6B997561-74A5-475A-AA19-72F7A4181723}"/>
              </a:ext>
            </a:extLst>
          </p:cNvPr>
          <p:cNvSpPr txBox="1"/>
          <p:nvPr/>
        </p:nvSpPr>
        <p:spPr>
          <a:xfrm>
            <a:off x="3503982" y="2667354"/>
            <a:ext cx="174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Sendemast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A677F54F-FC93-4985-A605-D5C016A672E4}"/>
              </a:ext>
            </a:extLst>
          </p:cNvPr>
          <p:cNvSpPr txBox="1"/>
          <p:nvPr/>
        </p:nvSpPr>
        <p:spPr>
          <a:xfrm>
            <a:off x="6729829" y="2602468"/>
            <a:ext cx="1749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Sendemast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1104D37-6DFF-4A8B-B037-6F23F25FA255}"/>
              </a:ext>
            </a:extLst>
          </p:cNvPr>
          <p:cNvSpPr txBox="1"/>
          <p:nvPr/>
        </p:nvSpPr>
        <p:spPr>
          <a:xfrm>
            <a:off x="5231723" y="26297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Server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4BF0170-D8DA-48BF-BF3E-685E561B2B48}"/>
              </a:ext>
            </a:extLst>
          </p:cNvPr>
          <p:cNvSpPr txBox="1"/>
          <p:nvPr/>
        </p:nvSpPr>
        <p:spPr>
          <a:xfrm>
            <a:off x="8554069" y="2197555"/>
            <a:ext cx="91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7999EC7-4CA7-4DF4-B3F7-ADEA7624979F}"/>
              </a:ext>
            </a:extLst>
          </p:cNvPr>
          <p:cNvSpPr txBox="1"/>
          <p:nvPr/>
        </p:nvSpPr>
        <p:spPr>
          <a:xfrm>
            <a:off x="1507712" y="2226683"/>
            <a:ext cx="91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</a:t>
            </a:r>
          </a:p>
        </p:txBody>
      </p:sp>
      <p:sp>
        <p:nvSpPr>
          <p:cNvPr id="3" name="Sprechblase: rechteckig mit abgerundeten Ecken 2">
            <a:extLst>
              <a:ext uri="{FF2B5EF4-FFF2-40B4-BE49-F238E27FC236}">
                <a16:creationId xmlns:a16="http://schemas.microsoft.com/office/drawing/2014/main" id="{DE20B52F-C0CC-4242-9E1B-7D4821D35B3E}"/>
              </a:ext>
            </a:extLst>
          </p:cNvPr>
          <p:cNvSpPr/>
          <p:nvPr/>
        </p:nvSpPr>
        <p:spPr>
          <a:xfrm>
            <a:off x="4827211" y="1046928"/>
            <a:ext cx="2418320" cy="914400"/>
          </a:xfrm>
          <a:prstGeom prst="wedgeRoundRectCallout">
            <a:avLst>
              <a:gd name="adj1" fmla="val -48330"/>
              <a:gd name="adj2" fmla="val 193028"/>
              <a:gd name="adj3" fmla="val 16667"/>
            </a:avLst>
          </a:prstGeom>
          <a:ln>
            <a:solidFill>
              <a:schemeClr val="accent1">
                <a:shade val="50000"/>
                <a:alpha val="7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Dieser Weg ist „etwas“ länger als gezeigt. Details später.</a:t>
            </a:r>
          </a:p>
        </p:txBody>
      </p:sp>
    </p:spTree>
    <p:extLst>
      <p:ext uri="{BB962C8B-B14F-4D97-AF65-F5344CB8AC3E}">
        <p14:creationId xmlns:p14="http://schemas.microsoft.com/office/powerpoint/2010/main" val="270174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/>
      <p:bldP spid="16" grpId="0"/>
      <p:bldP spid="17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454F4-937F-4439-A1B0-E6E562F21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576264"/>
            <a:ext cx="9906000" cy="745910"/>
          </a:xfrm>
        </p:spPr>
        <p:txBody>
          <a:bodyPr/>
          <a:lstStyle/>
          <a:p>
            <a:r>
              <a:rPr lang="de-DE" dirty="0"/>
              <a:t>Geschichte: Die Entstehung des Internets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782ED96-8201-4797-A1B1-65CB138ED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0265" y="1483454"/>
            <a:ext cx="9906000" cy="5115054"/>
          </a:xfrm>
        </p:spPr>
        <p:txBody>
          <a:bodyPr>
            <a:noAutofit/>
          </a:bodyPr>
          <a:lstStyle/>
          <a:p>
            <a:pPr marL="185738" indent="-185738">
              <a:lnSpc>
                <a:spcPct val="150000"/>
              </a:lnSpc>
            </a:pPr>
            <a:r>
              <a:rPr lang="de-DE" dirty="0"/>
              <a:t>• </a:t>
            </a:r>
            <a:r>
              <a:rPr lang="de-DE" sz="2000" cap="none" dirty="0">
                <a:latin typeface="Arial" panose="020B0604020202020204" pitchFamily="34" charset="0"/>
                <a:cs typeface="Arial" panose="020B0604020202020204" pitchFamily="34" charset="0"/>
              </a:rPr>
              <a:t>Die ersten Ursprünge des Internets gehen auf die 1950er und 1960er Jahre zurück. Noch in den 1950er Jahren dienten Computer ausschließlich militärischen und wissenschaftlichen Zwecken („Rechenmaschinen"). </a:t>
            </a:r>
          </a:p>
          <a:p>
            <a:pPr marL="185738" indent="-185738">
              <a:lnSpc>
                <a:spcPct val="150000"/>
              </a:lnSpc>
            </a:pPr>
            <a:r>
              <a:rPr lang="de-DE" sz="2000" dirty="0"/>
              <a:t>• </a:t>
            </a:r>
            <a:r>
              <a:rPr lang="de-DE" sz="2000" cap="none" dirty="0">
                <a:latin typeface="Arial" panose="020B0604020202020204" pitchFamily="34" charset="0"/>
                <a:cs typeface="Arial" panose="020B0604020202020204" pitchFamily="34" charset="0"/>
              </a:rPr>
              <a:t>Als erstes landesweites Computernetzwerk entstand 1969 das ARPANET.</a:t>
            </a:r>
          </a:p>
          <a:p>
            <a:pPr marL="185738" indent="-185738">
              <a:lnSpc>
                <a:spcPct val="150000"/>
              </a:lnSpc>
            </a:pPr>
            <a:r>
              <a:rPr lang="de-DE" sz="2000" cap="none" dirty="0">
                <a:latin typeface="Arial" panose="020B0604020202020204" pitchFamily="34" charset="0"/>
                <a:cs typeface="Arial" panose="020B0604020202020204" pitchFamily="34" charset="0"/>
              </a:rPr>
              <a:t>• Bei seinem Start im Jahr 1969 waren gerade einmal vier Computer von verschiedenen Universitäten über das ARPANET miteinander vernetzt.</a:t>
            </a:r>
          </a:p>
          <a:p>
            <a:pPr marL="185738" indent="-185738">
              <a:lnSpc>
                <a:spcPct val="150000"/>
              </a:lnSpc>
            </a:pPr>
            <a:r>
              <a:rPr lang="de-DE" sz="2000" cap="none" dirty="0">
                <a:latin typeface="Arial" panose="020B0604020202020204" pitchFamily="34" charset="0"/>
                <a:cs typeface="Arial" panose="020B0604020202020204" pitchFamily="34" charset="0"/>
              </a:rPr>
              <a:t>• Den großen Durchbruch für die Öffentlichkeit erlangte das Internet mit der Erfindung des World Wide Web (WWW) im Jahr 1989 am Genfer Kernforschungszentrum CERN.</a:t>
            </a:r>
          </a:p>
        </p:txBody>
      </p:sp>
    </p:spTree>
    <p:extLst>
      <p:ext uri="{BB962C8B-B14F-4D97-AF65-F5344CB8AC3E}">
        <p14:creationId xmlns:p14="http://schemas.microsoft.com/office/powerpoint/2010/main" val="44902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>
            <a:extLst>
              <a:ext uri="{FF2B5EF4-FFF2-40B4-BE49-F238E27FC236}">
                <a16:creationId xmlns:a16="http://schemas.microsoft.com/office/drawing/2014/main" id="{B583B63E-82E0-480A-A8C1-5542979E6D11}"/>
              </a:ext>
            </a:extLst>
          </p:cNvPr>
          <p:cNvSpPr/>
          <p:nvPr/>
        </p:nvSpPr>
        <p:spPr>
          <a:xfrm>
            <a:off x="5630678" y="2472774"/>
            <a:ext cx="1454624" cy="1262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Server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Messenger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5BDBEDE-2C98-4714-ABB5-2C4A53926BE6}"/>
              </a:ext>
            </a:extLst>
          </p:cNvPr>
          <p:cNvSpPr/>
          <p:nvPr/>
        </p:nvSpPr>
        <p:spPr>
          <a:xfrm>
            <a:off x="3514129" y="2587855"/>
            <a:ext cx="1134350" cy="103227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</a:t>
            </a:r>
            <a:endParaRPr kumimoji="0" lang="de-DE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D82A2AA7-92BE-4138-BEFD-4F58B27C4E80}"/>
              </a:ext>
            </a:extLst>
          </p:cNvPr>
          <p:cNvSpPr/>
          <p:nvPr/>
        </p:nvSpPr>
        <p:spPr>
          <a:xfrm>
            <a:off x="7251423" y="4251355"/>
            <a:ext cx="1134350" cy="103227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</a:t>
            </a:r>
            <a:endParaRPr kumimoji="0" lang="de-DE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F6A88812-FFB4-4693-8AEE-C741D05D79CB}"/>
              </a:ext>
            </a:extLst>
          </p:cNvPr>
          <p:cNvSpPr/>
          <p:nvPr/>
        </p:nvSpPr>
        <p:spPr>
          <a:xfrm>
            <a:off x="7923033" y="2587855"/>
            <a:ext cx="1134350" cy="103227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</a:t>
            </a:r>
            <a:endParaRPr kumimoji="0" lang="de-DE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3F4BB269-EFC9-41A6-9631-0AD041B27D82}"/>
              </a:ext>
            </a:extLst>
          </p:cNvPr>
          <p:cNvCxnSpPr>
            <a:cxnSpLocks/>
            <a:stCxn id="15" idx="2"/>
            <a:endCxn id="12" idx="6"/>
          </p:cNvCxnSpPr>
          <p:nvPr/>
        </p:nvCxnSpPr>
        <p:spPr>
          <a:xfrm flipH="1">
            <a:off x="7085302" y="3103995"/>
            <a:ext cx="837731" cy="1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CEE43B54-F897-4DB2-81A6-9DC6AFB9CD8F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6357990" y="3710687"/>
            <a:ext cx="1059556" cy="69184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12FE2DC2-E6D7-4B46-980D-DBC6B6CE81AF}"/>
              </a:ext>
            </a:extLst>
          </p:cNvPr>
          <p:cNvCxnSpPr>
            <a:cxnSpLocks/>
            <a:stCxn id="12" idx="2"/>
            <a:endCxn id="13" idx="6"/>
          </p:cNvCxnSpPr>
          <p:nvPr/>
        </p:nvCxnSpPr>
        <p:spPr>
          <a:xfrm flipH="1" flipV="1">
            <a:off x="4648479" y="3103995"/>
            <a:ext cx="982199" cy="1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86929B05-EF0F-461B-BA2B-9699C1480632}"/>
              </a:ext>
            </a:extLst>
          </p:cNvPr>
          <p:cNvCxnSpPr>
            <a:cxnSpLocks/>
            <a:stCxn id="12" idx="3"/>
          </p:cNvCxnSpPr>
          <p:nvPr/>
        </p:nvCxnSpPr>
        <p:spPr>
          <a:xfrm flipH="1">
            <a:off x="4943061" y="3550337"/>
            <a:ext cx="900642" cy="81610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A780A4A2-EBA1-45C0-AFA6-01617906B536}"/>
              </a:ext>
            </a:extLst>
          </p:cNvPr>
          <p:cNvCxnSpPr>
            <a:cxnSpLocks/>
            <a:stCxn id="12" idx="7"/>
          </p:cNvCxnSpPr>
          <p:nvPr/>
        </p:nvCxnSpPr>
        <p:spPr>
          <a:xfrm flipV="1">
            <a:off x="6872277" y="1841553"/>
            <a:ext cx="717553" cy="81610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1EE62F18-83CE-4F40-8A81-82DF33D755B7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5241235" y="1841553"/>
            <a:ext cx="602468" cy="816102"/>
          </a:xfrm>
          <a:prstGeom prst="line">
            <a:avLst/>
          </a:prstGeom>
          <a:ln w="571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181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CCC46A35-169C-4CFA-8CA0-96BE117C127B}"/>
              </a:ext>
            </a:extLst>
          </p:cNvPr>
          <p:cNvGrpSpPr/>
          <p:nvPr/>
        </p:nvGrpSpPr>
        <p:grpSpPr>
          <a:xfrm>
            <a:off x="3888016" y="1021661"/>
            <a:ext cx="4699393" cy="4385226"/>
            <a:chOff x="6547096" y="805949"/>
            <a:chExt cx="3541121" cy="3534812"/>
          </a:xfrm>
        </p:grpSpPr>
        <p:sp>
          <p:nvSpPr>
            <p:cNvPr id="12" name="Ellipse 11">
              <a:extLst>
                <a:ext uri="{FF2B5EF4-FFF2-40B4-BE49-F238E27FC236}">
                  <a16:creationId xmlns:a16="http://schemas.microsoft.com/office/drawing/2014/main" id="{B583B63E-82E0-480A-A8C1-5542979E6D11}"/>
                </a:ext>
              </a:extLst>
            </p:cNvPr>
            <p:cNvSpPr/>
            <p:nvPr/>
          </p:nvSpPr>
          <p:spPr>
            <a:xfrm>
              <a:off x="6547096" y="805949"/>
              <a:ext cx="1096099" cy="101762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Server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Messenger</a:t>
              </a:r>
            </a:p>
          </p:txBody>
        </p:sp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45BDBEDE-2C98-4714-ABB5-2C4A53926BE6}"/>
                </a:ext>
              </a:extLst>
            </p:cNvPr>
            <p:cNvSpPr/>
            <p:nvPr/>
          </p:nvSpPr>
          <p:spPr>
            <a:xfrm>
              <a:off x="8497959" y="350866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D82A2AA7-92BE-4138-BEFD-4F58B27C4E80}"/>
                </a:ext>
              </a:extLst>
            </p:cNvPr>
            <p:cNvSpPr/>
            <p:nvPr/>
          </p:nvSpPr>
          <p:spPr>
            <a:xfrm>
              <a:off x="9233453" y="2250074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5" name="Ellipse 14">
              <a:extLst>
                <a:ext uri="{FF2B5EF4-FFF2-40B4-BE49-F238E27FC236}">
                  <a16:creationId xmlns:a16="http://schemas.microsoft.com/office/drawing/2014/main" id="{F6A88812-FFB4-4693-8AEE-C741D05D79CB}"/>
                </a:ext>
              </a:extLst>
            </p:cNvPr>
            <p:cNvSpPr/>
            <p:nvPr/>
          </p:nvSpPr>
          <p:spPr>
            <a:xfrm>
              <a:off x="8143464" y="805949"/>
              <a:ext cx="854764" cy="832092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Client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07EABEF2-A462-40EB-9A78-A9A9AECD0DCB}"/>
                </a:ext>
              </a:extLst>
            </p:cNvPr>
            <p:cNvSpPr/>
            <p:nvPr/>
          </p:nvSpPr>
          <p:spPr>
            <a:xfrm>
              <a:off x="7783490" y="2196663"/>
              <a:ext cx="854764" cy="832092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w Cen MT" panose="020B0602020104020603"/>
                  <a:ea typeface="+mn-ea"/>
                  <a:cs typeface="+mn-cs"/>
                </a:rPr>
                <a:t>Router</a:t>
              </a:r>
              <a:endParaRPr kumimoji="0" lang="de-DE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endParaRPr>
            </a:p>
          </p:txBody>
        </p: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3F4BB269-EFC9-41A6-9631-0AD041B27D82}"/>
                </a:ext>
              </a:extLst>
            </p:cNvPr>
            <p:cNvCxnSpPr>
              <a:stCxn id="15" idx="4"/>
              <a:endCxn id="16" idx="0"/>
            </p:cNvCxnSpPr>
            <p:nvPr/>
          </p:nvCxnSpPr>
          <p:spPr>
            <a:xfrm flipH="1">
              <a:off x="8210872" y="1638041"/>
              <a:ext cx="359974" cy="558621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8D7D9AD5-5EF0-4C2D-9DE3-19000FA63A08}"/>
                </a:ext>
              </a:extLst>
            </p:cNvPr>
            <p:cNvCxnSpPr>
              <a:cxnSpLocks/>
              <a:stCxn id="14" idx="2"/>
              <a:endCxn id="16" idx="6"/>
            </p:cNvCxnSpPr>
            <p:nvPr/>
          </p:nvCxnSpPr>
          <p:spPr>
            <a:xfrm flipH="1" flipV="1">
              <a:off x="8638253" y="2612709"/>
              <a:ext cx="595200" cy="53411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CE2BFD4-F94B-4926-B72A-BFDA61BC90AB}"/>
                </a:ext>
              </a:extLst>
            </p:cNvPr>
            <p:cNvCxnSpPr>
              <a:cxnSpLocks/>
              <a:stCxn id="13" idx="1"/>
              <a:endCxn id="16" idx="4"/>
            </p:cNvCxnSpPr>
            <p:nvPr/>
          </p:nvCxnSpPr>
          <p:spPr>
            <a:xfrm flipH="1" flipV="1">
              <a:off x="8210872" y="3028755"/>
              <a:ext cx="412265" cy="601771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CEE43B54-F897-4DB2-81A6-9DC6AFB9CD8F}"/>
                </a:ext>
              </a:extLst>
            </p:cNvPr>
            <p:cNvCxnSpPr>
              <a:cxnSpLocks/>
              <a:stCxn id="12" idx="4"/>
              <a:endCxn id="16" idx="1"/>
            </p:cNvCxnSpPr>
            <p:nvPr/>
          </p:nvCxnSpPr>
          <p:spPr>
            <a:xfrm>
              <a:off x="7095145" y="1823571"/>
              <a:ext cx="813522" cy="494949"/>
            </a:xfrm>
            <a:prstGeom prst="line">
              <a:avLst/>
            </a:prstGeom>
            <a:ln w="571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feld 20">
            <a:extLst>
              <a:ext uri="{FF2B5EF4-FFF2-40B4-BE49-F238E27FC236}">
                <a16:creationId xmlns:a16="http://schemas.microsoft.com/office/drawing/2014/main" id="{92B7EDCB-28B1-49A5-A30C-9301D83C272B}"/>
              </a:ext>
            </a:extLst>
          </p:cNvPr>
          <p:cNvSpPr txBox="1"/>
          <p:nvPr/>
        </p:nvSpPr>
        <p:spPr>
          <a:xfrm>
            <a:off x="4937239" y="738392"/>
            <a:ext cx="388044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4E4B92DC-26EA-430F-8E29-50EFF6E8B5E3}"/>
              </a:ext>
            </a:extLst>
          </p:cNvPr>
          <p:cNvSpPr txBox="1"/>
          <p:nvPr/>
        </p:nvSpPr>
        <p:spPr>
          <a:xfrm>
            <a:off x="6879815" y="851036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2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42C31743-B3B6-46F7-9278-8A1B0A09F319}"/>
              </a:ext>
            </a:extLst>
          </p:cNvPr>
          <p:cNvSpPr txBox="1"/>
          <p:nvPr/>
        </p:nvSpPr>
        <p:spPr>
          <a:xfrm>
            <a:off x="7840925" y="2431357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77D71F8C-4DD9-4F54-AB27-7BCFD2221D36}"/>
              </a:ext>
            </a:extLst>
          </p:cNvPr>
          <p:cNvSpPr txBox="1"/>
          <p:nvPr/>
        </p:nvSpPr>
        <p:spPr>
          <a:xfrm>
            <a:off x="7223296" y="4110709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8535E9C-2FF8-4C7A-89D7-7E190A12BC72}"/>
              </a:ext>
            </a:extLst>
          </p:cNvPr>
          <p:cNvSpPr txBox="1"/>
          <p:nvPr/>
        </p:nvSpPr>
        <p:spPr>
          <a:xfrm>
            <a:off x="6517655" y="2628551"/>
            <a:ext cx="38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</a:p>
        </p:txBody>
      </p:sp>
      <p:sp>
        <p:nvSpPr>
          <p:cNvPr id="26" name="Sprechblase: oval 25">
            <a:extLst>
              <a:ext uri="{FF2B5EF4-FFF2-40B4-BE49-F238E27FC236}">
                <a16:creationId xmlns:a16="http://schemas.microsoft.com/office/drawing/2014/main" id="{79200B7F-4E99-453A-90E5-D75DFD9E177B}"/>
              </a:ext>
            </a:extLst>
          </p:cNvPr>
          <p:cNvSpPr/>
          <p:nvPr/>
        </p:nvSpPr>
        <p:spPr>
          <a:xfrm>
            <a:off x="7804796" y="470254"/>
            <a:ext cx="3777604" cy="1303226"/>
          </a:xfrm>
          <a:prstGeom prst="wedgeEllipseCallout">
            <a:avLst>
              <a:gd name="adj1" fmla="val -35754"/>
              <a:gd name="adj2" fmla="val 121970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Client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an 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über 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„Sag dem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er, dass ich ihn mag“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7" name="Sprechblase: oval 26">
            <a:extLst>
              <a:ext uri="{FF2B5EF4-FFF2-40B4-BE49-F238E27FC236}">
                <a16:creationId xmlns:a16="http://schemas.microsoft.com/office/drawing/2014/main" id="{BBA6D248-4B4A-486A-BCBE-087D37A6AC38}"/>
              </a:ext>
            </a:extLst>
          </p:cNvPr>
          <p:cNvSpPr/>
          <p:nvPr/>
        </p:nvSpPr>
        <p:spPr>
          <a:xfrm>
            <a:off x="1401741" y="3722995"/>
            <a:ext cx="3777604" cy="1303226"/>
          </a:xfrm>
          <a:prstGeom prst="wedgeEllipseCallout">
            <a:avLst>
              <a:gd name="adj1" fmla="val 59702"/>
              <a:gd name="adj2" fmla="val -60774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Router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5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an Server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von Client 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„Sag dem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er, dass ich ihn mag“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8" name="Sprechblase: oval 27">
            <a:extLst>
              <a:ext uri="{FF2B5EF4-FFF2-40B4-BE49-F238E27FC236}">
                <a16:creationId xmlns:a16="http://schemas.microsoft.com/office/drawing/2014/main" id="{54625CAC-B2B1-494F-A3B2-E31FB3E6F237}"/>
              </a:ext>
            </a:extLst>
          </p:cNvPr>
          <p:cNvSpPr/>
          <p:nvPr/>
        </p:nvSpPr>
        <p:spPr>
          <a:xfrm>
            <a:off x="214446" y="86779"/>
            <a:ext cx="3777604" cy="1303226"/>
          </a:xfrm>
          <a:prstGeom prst="wedgeEllipseCallout">
            <a:avLst>
              <a:gd name="adj1" fmla="val 46026"/>
              <a:gd name="adj2" fmla="val 49031"/>
            </a:avLst>
          </a:prstGeom>
          <a:solidFill>
            <a:schemeClr val="accent1"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Für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 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gespeichert: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„</a:t>
            </a:r>
            <a:r>
              <a:rPr kumimoji="0" lang="de-DE" sz="16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3: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 Sag dem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4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er, dass ich ihn mag“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Sprechblase: rechteckig mit abgerundeten Ecken 1">
            <a:extLst>
              <a:ext uri="{FF2B5EF4-FFF2-40B4-BE49-F238E27FC236}">
                <a16:creationId xmlns:a16="http://schemas.microsoft.com/office/drawing/2014/main" id="{031CB36D-1EA9-4E41-9118-12E423447A76}"/>
              </a:ext>
            </a:extLst>
          </p:cNvPr>
          <p:cNvSpPr/>
          <p:nvPr/>
        </p:nvSpPr>
        <p:spPr>
          <a:xfrm>
            <a:off x="7840925" y="4525782"/>
            <a:ext cx="2479942" cy="1303226"/>
          </a:xfrm>
          <a:prstGeom prst="wedgeRoundRectCallout">
            <a:avLst>
              <a:gd name="adj1" fmla="val -59753"/>
              <a:gd name="adj2" fmla="val -667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Diese Nummern heißen „IP-Adressen“.</a:t>
            </a:r>
          </a:p>
        </p:txBody>
      </p:sp>
    </p:spTree>
    <p:extLst>
      <p:ext uri="{BB962C8B-B14F-4D97-AF65-F5344CB8AC3E}">
        <p14:creationId xmlns:p14="http://schemas.microsoft.com/office/powerpoint/2010/main" val="3841484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" grpId="0" animBg="1"/>
      <p:bldP spid="2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altkreis">
  <a:themeElements>
    <a:clrScheme name="Schaltkreis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chaltkreis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haltkreis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Breitbild</PresentationFormat>
  <Paragraphs>231</Paragraphs>
  <Slides>17</Slides>
  <Notes>1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Trebuchet MS</vt:lpstr>
      <vt:lpstr>Tw Cen MT</vt:lpstr>
      <vt:lpstr>Wingdings</vt:lpstr>
      <vt:lpstr>Schaltkreis</vt:lpstr>
      <vt:lpstr>Netzwerke</vt:lpstr>
      <vt:lpstr>Messenger</vt:lpstr>
      <vt:lpstr>Messenger</vt:lpstr>
      <vt:lpstr>Client-Server-Prinzip</vt:lpstr>
      <vt:lpstr>Client-Server-Prinzip</vt:lpstr>
      <vt:lpstr>Client-Server-Prinzip</vt:lpstr>
      <vt:lpstr>Geschichte: Die Entstehung des Internets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info-bw.de   Materialpool Brückenkurs   Einstieg in Filius</vt:lpstr>
      <vt:lpstr>Topologien</vt:lpstr>
      <vt:lpstr>Topologien</vt:lpstr>
      <vt:lpstr>Topologien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Netzwerke</dc:title>
  <dc:creator>Marco Kümmel</dc:creator>
  <cp:lastModifiedBy>Marco Kümmel</cp:lastModifiedBy>
  <cp:revision>1</cp:revision>
  <dcterms:created xsi:type="dcterms:W3CDTF">2024-09-08T11:59:10Z</dcterms:created>
  <dcterms:modified xsi:type="dcterms:W3CDTF">2024-09-08T12:00:14Z</dcterms:modified>
</cp:coreProperties>
</file>